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76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718" r:id="rId4"/>
  </p:sldMasterIdLst>
  <p:notesMasterIdLst>
    <p:notesMasterId r:id="rId11"/>
  </p:notesMasterIdLst>
  <p:sldIdLst>
    <p:sldId id="8422" r:id="rId5"/>
    <p:sldId id="8339" r:id="rId6"/>
    <p:sldId id="2134960643" r:id="rId7"/>
    <p:sldId id="2134960655" r:id="rId8"/>
    <p:sldId id="2134960654" r:id="rId9"/>
    <p:sldId id="2134960653" r:id="rId10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70"/>
    <a:srgbClr val="C4DCD8"/>
    <a:srgbClr val="F5F9F9"/>
    <a:srgbClr val="EFF5F5"/>
    <a:srgbClr val="0088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B2C09-07D1-4416-A669-047F8B04CC25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F499B-6199-4C46-A25D-3D650083D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448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56EE4F-B442-4938-A74C-161C92727E3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27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061BD5-E424-43FD-AD01-39620E78D65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100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061BD5-E424-43FD-AD01-39620E78D65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872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061BD5-E424-43FD-AD01-39620E78D65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457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intuitive app allows you to check, optimize and manage your smart heating system. At any time, from anywhere and with real-time information. Just the way you want it and with no additional costs.</a:t>
            </a:r>
          </a:p>
          <a:p>
            <a:endParaRPr lang="en-US"/>
          </a:p>
          <a:p>
            <a:r>
              <a:rPr lang="en-US" b="1"/>
              <a:t>Check the status of your smart heating system at a glance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Personal home screen informs you about the status of your heating system in real-time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Monitor your energy consumption easily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Be informed about changes via push notifications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/>
              <a:t>Optimize your smart heating system without effort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Use smart features to improve the efficiency of your heating system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Integrate your heating system seamless into the overall smart home system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Weather adjusted heating demand, away modus set-up and temperature adjustments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r>
              <a:rPr lang="en-US" b="1"/>
              <a:t>Manage your personal comfort and energy consumption mindfully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Increase your family’s and your own personal comfort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Operate the system conveniently from anywhere and reduce costs and CO2 footprint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In case of a breakdown, your installer can check remotely what happened and inform you – usually before you even notice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061BD5-E424-43FD-AD01-39620E78D65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5296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2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7.xml"/><Relationship Id="rId1" Type="http://schemas.openxmlformats.org/officeDocument/2006/relationships/vmlDrawing" Target="../drawings/vmlDrawing3.v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9" Type="http://schemas.openxmlformats.org/officeDocument/2006/relationships/image" Target="../media/image5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hyperlink" Target="https://groupspace.vaillant-group.com/x/hfEFCQ" TargetMode="External"/><Relationship Id="rId3" Type="http://schemas.openxmlformats.org/officeDocument/2006/relationships/tags" Target="../tags/tag36.xml"/><Relationship Id="rId7" Type="http://schemas.openxmlformats.org/officeDocument/2006/relationships/image" Target="../media/image6.jp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hyperlink" Target="https://groupspace.vaillant-group.com/x/hfEFCQ" TargetMode="External"/><Relationship Id="rId3" Type="http://schemas.openxmlformats.org/officeDocument/2006/relationships/tags" Target="../tags/tag45.xml"/><Relationship Id="rId7" Type="http://schemas.openxmlformats.org/officeDocument/2006/relationships/image" Target="../media/image10.jpe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9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5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53.xml"/><Relationship Id="rId7" Type="http://schemas.openxmlformats.org/officeDocument/2006/relationships/oleObject" Target="../embeddings/oleObject6.bin"/><Relationship Id="rId2" Type="http://schemas.openxmlformats.org/officeDocument/2006/relationships/tags" Target="../tags/tag52.xml"/><Relationship Id="rId1" Type="http://schemas.openxmlformats.org/officeDocument/2006/relationships/vmlDrawing" Target="../drawings/vmlDrawing6.v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66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4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511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538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019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325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78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41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035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203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355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277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220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DF411-6D72-40D8-9A6A-A89089CC1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5BDCA8-A461-44FB-B776-B0E3F7255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BD798-317B-4766-A4FB-B3B9B4FC7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AEB39-7A95-4368-BA15-1358424D6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99C26-2407-4766-857B-9FE0D59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487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50CE4-32F4-4C52-90BF-0E0659025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15AF2-7F52-4E14-BD33-3CF31C7C9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AF746-485E-441C-9527-24A2D5AF6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8CDF6-06AF-4E2C-ACB0-EEF48B96B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D600B-FFA2-4E03-88DF-C34877424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435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0679A-8B3A-45A3-BC65-931945209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A0E51-066B-40D8-884F-7AA060371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79ADA-F449-40B0-916C-BF0559D0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A595B-ECA0-43F2-BBD4-516CA19D3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16B6A-C48F-48E3-AAD4-6F0597645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1499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CD7BE-492B-4BAD-99D1-9EBD0EAC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5EABB-D8DC-4990-BE2D-9A06036A88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3228E-7A40-4C27-9444-6E4229D99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BFE09-A198-42E4-98CF-026F0D3CB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CA35B-BDF1-4E4D-9980-2FD155BC3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BD0C3-C0FA-471E-BEF3-E6539667A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484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B0AD3-A2DC-4D9D-AD66-225996B61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F1832-BFB2-4B65-A380-DF39529C9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FF39D-25FC-4DED-AF60-BA9B7545F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7BE900-6D65-4264-8D5D-7956E3B47A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A1FDCE-6A6B-4323-BEC1-FAE5A5ABCC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27AF25-5B58-46E5-A100-BCE61F763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98DE7A-7AF5-4D6E-A1C3-0F31818B8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2ECC9D-1CC1-41F8-B05D-DAD6B409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110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3BAB2-8318-40A8-8F68-906FA5C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518E49-31BF-4B9F-AD5E-2609F35A0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FB1E3A-DE44-4E24-9050-6F68188A2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0721C5-25D5-47DB-AC46-701635163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8801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D52834-64C5-4964-B27F-729F12B4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8BFD3C-CDD1-490C-B930-FFB220320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1CCFB-243A-424D-89A9-0529CA729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882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47D8-BA06-4472-8D30-684618F3C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870A3-FA72-4286-8065-A4D105866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5A2C6-9A6C-469A-95DA-5EDCDC814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66B1F-BBE0-43ED-8391-423A7C0F9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D1E06C-F096-488C-8217-97F565D6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5FD848-32E2-4EA1-9CBB-40F80B7DA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829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6F56A-810B-49B6-8AFC-C33F6F400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B2DFC-BB09-456B-9B96-BA6CBC19AB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531B4-A161-4C85-B96C-354D2AF76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0291A-235E-495D-B698-B5375EFAD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EBE00-AB04-41B1-A43E-9EC7FEF9C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2C16D-2B40-4BE0-A0A6-6DA13C7F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966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21CCC-7CDB-49D4-AD46-1CF802D6C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2C2E7C-6BCC-4DCA-A277-38AA7A2A4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8E10F-9B7A-4103-AE6C-2B6F9B0B1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2932F-5AF2-4005-8991-0570FFD9A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7630A-116D-431E-ADAD-888064167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619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3E8A5B-69F2-4E83-833E-5344B8D796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CD5A51-CBFB-4968-B118-B1F9A94EA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83163-4100-4FDE-B585-BA71F1F3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39566-775B-4C5D-8B27-F43CAB5DE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29749-469E-4BE7-A073-65D2D310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1571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95400" y="1074222"/>
            <a:ext cx="10872187" cy="338554"/>
          </a:xfrm>
        </p:spPr>
        <p:txBody>
          <a:bodyPr/>
          <a:lstStyle>
            <a:lvl1pPr marL="0" indent="-266400">
              <a:lnSpc>
                <a:spcPct val="100000"/>
              </a:lnSpc>
              <a:spcBef>
                <a:spcPts val="0"/>
              </a:spcBef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/>
              <a:t>Formatvorlage des Untertitelmasters durch Klicken bearbeiten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Fußzeile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Rechteck 4"/>
          <p:cNvSpPr>
            <a:spLocks/>
          </p:cNvSpPr>
          <p:nvPr userDrawn="1">
            <p:custDataLst>
              <p:tags r:id="rId1"/>
            </p:custDataLst>
          </p:nvPr>
        </p:nvSpPr>
        <p:spPr>
          <a:xfrm>
            <a:off x="695400" y="6455418"/>
            <a:ext cx="1226509" cy="126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hteck 12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2348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19651" y="1773238"/>
            <a:ext cx="6948462" cy="865643"/>
          </a:xfrm>
        </p:spPr>
        <p:txBody>
          <a:bodyPr/>
          <a:lstStyle>
            <a:lvl1pPr algn="r">
              <a:defRPr sz="24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19651" y="2648406"/>
            <a:ext cx="6948461" cy="338554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5" name="Rechteck 4" hidden="1"/>
          <p:cNvSpPr/>
          <p:nvPr userDrawn="1">
            <p:custDataLst>
              <p:tags r:id="rId1"/>
            </p:custDataLst>
          </p:nvPr>
        </p:nvSpPr>
        <p:spPr>
          <a:xfrm>
            <a:off x="613867" y="1033686"/>
            <a:ext cx="6992788" cy="432048"/>
          </a:xfrm>
          <a:prstGeom prst="rect">
            <a:avLst/>
          </a:prstGeom>
          <a:solidFill>
            <a:srgbClr val="85A0BF">
              <a:alpha val="27843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AB2FFB0-AE0F-4547-95FC-CE3A98B358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19339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400" y="702221"/>
            <a:ext cx="10872186" cy="707887"/>
          </a:xfrm>
        </p:spPr>
        <p:txBody>
          <a:bodyPr anchor="ctr"/>
          <a:lstStyle>
            <a:lvl1pPr marL="342000" indent="-288000" algn="l">
              <a:lnSpc>
                <a:spcPct val="100000"/>
              </a:lnSpc>
              <a:buClr>
                <a:schemeClr val="tx2"/>
              </a:buClr>
              <a:buFont typeface="+mj-lt"/>
              <a:buAutoNum type="arabicPeriod"/>
              <a:defRPr sz="2000" b="0" cap="none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400" y="1470645"/>
            <a:ext cx="10872187" cy="338554"/>
          </a:xfrm>
        </p:spPr>
        <p:txBody>
          <a:bodyPr anchor="t"/>
          <a:lstStyle>
            <a:lvl1pPr marL="612000" indent="-26640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77777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Rechteck 7" hidden="1"/>
          <p:cNvSpPr/>
          <p:nvPr userDrawn="1">
            <p:custDataLst>
              <p:tags r:id="rId1"/>
            </p:custDataLst>
          </p:nvPr>
        </p:nvSpPr>
        <p:spPr>
          <a:xfrm>
            <a:off x="2253342" y="6299795"/>
            <a:ext cx="9922329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dirty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Rechteck 9" hidden="1"/>
          <p:cNvSpPr/>
          <p:nvPr userDrawn="1">
            <p:custDataLst>
              <p:tags r:id="rId2"/>
            </p:custDataLst>
          </p:nvPr>
        </p:nvSpPr>
        <p:spPr>
          <a:xfrm>
            <a:off x="598860" y="6325648"/>
            <a:ext cx="1392684" cy="361950"/>
          </a:xfrm>
          <a:prstGeom prst="rect">
            <a:avLst/>
          </a:prstGeom>
          <a:solidFill>
            <a:srgbClr val="85A0BF">
              <a:alpha val="2588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957073"/>
      </p:ext>
    </p:extLst>
  </p:cSld>
  <p:clrMapOvr>
    <a:masterClrMapping/>
  </p:clrMapOvr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400" y="1774031"/>
            <a:ext cx="10872185" cy="44632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95400" y="1074222"/>
            <a:ext cx="10872187" cy="338554"/>
          </a:xfrm>
        </p:spPr>
        <p:txBody>
          <a:bodyPr/>
          <a:lstStyle>
            <a:lvl1pPr marL="0" indent="-266400">
              <a:lnSpc>
                <a:spcPct val="100000"/>
              </a:lnSpc>
              <a:spcBef>
                <a:spcPts val="0"/>
              </a:spcBef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3" name="Rechteck 12" hidden="1"/>
          <p:cNvSpPr/>
          <p:nvPr userDrawn="1">
            <p:custDataLst>
              <p:tags r:id="rId1"/>
            </p:custDataLst>
          </p:nvPr>
        </p:nvSpPr>
        <p:spPr>
          <a:xfrm>
            <a:off x="2253342" y="6299795"/>
            <a:ext cx="9922329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dirty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hteck 13" hidden="1"/>
          <p:cNvSpPr/>
          <p:nvPr userDrawn="1">
            <p:custDataLst>
              <p:tags r:id="rId2"/>
            </p:custDataLst>
          </p:nvPr>
        </p:nvSpPr>
        <p:spPr>
          <a:xfrm>
            <a:off x="598860" y="6325648"/>
            <a:ext cx="1392684" cy="361950"/>
          </a:xfrm>
          <a:prstGeom prst="rect">
            <a:avLst/>
          </a:prstGeom>
          <a:solidFill>
            <a:srgbClr val="85A0BF">
              <a:alpha val="2588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563501"/>
      </p:ext>
    </p:extLst>
  </p:cSld>
  <p:clrMapOvr>
    <a:masterClrMapping/>
  </p:clrMapOvr>
  <p:hf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66400" indent="-266400">
              <a:buClr>
                <a:schemeClr val="tx2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266400" indent="0">
              <a:buNone/>
              <a:defRPr sz="1600">
                <a:solidFill>
                  <a:schemeClr val="tx1"/>
                </a:solidFill>
              </a:defRPr>
            </a:lvl2pPr>
            <a:lvl3pPr marL="370800" indent="0">
              <a:buNone/>
              <a:defRPr sz="1600">
                <a:solidFill>
                  <a:schemeClr val="tx1"/>
                </a:solidFill>
              </a:defRPr>
            </a:lvl3pPr>
            <a:lvl4pPr marL="586800" indent="0">
              <a:buNone/>
              <a:defRPr sz="1600">
                <a:solidFill>
                  <a:schemeClr val="tx1"/>
                </a:solidFill>
              </a:defRPr>
            </a:lvl4pPr>
            <a:lvl5pPr marL="7884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95400" y="1074222"/>
            <a:ext cx="10872187" cy="338554"/>
          </a:xfrm>
        </p:spPr>
        <p:txBody>
          <a:bodyPr/>
          <a:lstStyle>
            <a:lvl1pPr marL="0" indent="-266400">
              <a:lnSpc>
                <a:spcPct val="100000"/>
              </a:lnSpc>
              <a:spcBef>
                <a:spcPts val="0"/>
              </a:spcBef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3" name="Rechteck 12" hidden="1"/>
          <p:cNvSpPr/>
          <p:nvPr userDrawn="1">
            <p:custDataLst>
              <p:tags r:id="rId1"/>
            </p:custDataLst>
          </p:nvPr>
        </p:nvSpPr>
        <p:spPr>
          <a:xfrm>
            <a:off x="2253342" y="6299795"/>
            <a:ext cx="9922329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dirty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hteck 13" hidden="1"/>
          <p:cNvSpPr/>
          <p:nvPr userDrawn="1">
            <p:custDataLst>
              <p:tags r:id="rId2"/>
            </p:custDataLst>
          </p:nvPr>
        </p:nvSpPr>
        <p:spPr>
          <a:xfrm>
            <a:off x="598860" y="6325648"/>
            <a:ext cx="1392684" cy="361950"/>
          </a:xfrm>
          <a:prstGeom prst="rect">
            <a:avLst/>
          </a:prstGeom>
          <a:solidFill>
            <a:srgbClr val="85A0BF">
              <a:alpha val="2588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944356"/>
      </p:ext>
    </p:extLst>
  </p:cSld>
  <p:clrMapOvr>
    <a:masterClrMapping/>
  </p:clrMapOvr>
  <p:hf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 (picture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695400" y="1774031"/>
            <a:ext cx="5015055" cy="446325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695400" y="1074222"/>
            <a:ext cx="10872187" cy="338554"/>
          </a:xfrm>
        </p:spPr>
        <p:txBody>
          <a:bodyPr/>
          <a:lstStyle>
            <a:lvl1pPr marL="0" indent="-266400">
              <a:lnSpc>
                <a:spcPct val="100000"/>
              </a:lnSpc>
              <a:spcBef>
                <a:spcPts val="0"/>
              </a:spcBef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16"/>
          </p:nvPr>
        </p:nvSpPr>
        <p:spPr>
          <a:xfrm>
            <a:off x="5993944" y="1774031"/>
            <a:ext cx="5573642" cy="446325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4" name="Rechteck 13" hidden="1"/>
          <p:cNvSpPr/>
          <p:nvPr userDrawn="1">
            <p:custDataLst>
              <p:tags r:id="rId1"/>
            </p:custDataLst>
          </p:nvPr>
        </p:nvSpPr>
        <p:spPr>
          <a:xfrm>
            <a:off x="2253342" y="6299795"/>
            <a:ext cx="9922329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dirty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hteck 14" hidden="1"/>
          <p:cNvSpPr/>
          <p:nvPr userDrawn="1">
            <p:custDataLst>
              <p:tags r:id="rId2"/>
            </p:custDataLst>
          </p:nvPr>
        </p:nvSpPr>
        <p:spPr>
          <a:xfrm>
            <a:off x="598860" y="6325648"/>
            <a:ext cx="1392684" cy="361950"/>
          </a:xfrm>
          <a:prstGeom prst="rect">
            <a:avLst/>
          </a:prstGeom>
          <a:solidFill>
            <a:srgbClr val="85A0BF">
              <a:alpha val="2588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009099"/>
      </p:ext>
    </p:extLst>
  </p:cSld>
  <p:clrMapOvr>
    <a:masterClrMapping/>
  </p:clrMapOvr>
  <p:hf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6566402" y="1774031"/>
            <a:ext cx="5001183" cy="2085251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695401" y="1774031"/>
            <a:ext cx="5583453" cy="208525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695400" y="1074222"/>
            <a:ext cx="10872187" cy="338554"/>
          </a:xfrm>
        </p:spPr>
        <p:txBody>
          <a:bodyPr/>
          <a:lstStyle>
            <a:lvl1pPr marL="0" indent="-266400">
              <a:lnSpc>
                <a:spcPct val="100000"/>
              </a:lnSpc>
              <a:spcBef>
                <a:spcPts val="0"/>
              </a:spcBef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16"/>
          </p:nvPr>
        </p:nvSpPr>
        <p:spPr>
          <a:xfrm>
            <a:off x="6563131" y="4064362"/>
            <a:ext cx="5004453" cy="217292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7"/>
          </p:nvPr>
        </p:nvSpPr>
        <p:spPr>
          <a:xfrm>
            <a:off x="695400" y="4064362"/>
            <a:ext cx="5583215" cy="217292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Rechteck 15" hidden="1"/>
          <p:cNvSpPr/>
          <p:nvPr userDrawn="1">
            <p:custDataLst>
              <p:tags r:id="rId1"/>
            </p:custDataLst>
          </p:nvPr>
        </p:nvSpPr>
        <p:spPr>
          <a:xfrm>
            <a:off x="2253342" y="6299795"/>
            <a:ext cx="9922329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dirty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hteck 16" hidden="1"/>
          <p:cNvSpPr/>
          <p:nvPr userDrawn="1">
            <p:custDataLst>
              <p:tags r:id="rId2"/>
            </p:custDataLst>
          </p:nvPr>
        </p:nvSpPr>
        <p:spPr>
          <a:xfrm>
            <a:off x="598860" y="6325648"/>
            <a:ext cx="1392684" cy="361950"/>
          </a:xfrm>
          <a:prstGeom prst="rect">
            <a:avLst/>
          </a:prstGeom>
          <a:solidFill>
            <a:srgbClr val="85A0BF">
              <a:alpha val="2588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455013"/>
      </p:ext>
    </p:extLst>
  </p:cSld>
  <p:clrMapOvr>
    <a:masterClrMapping/>
  </p:clrMapOvr>
  <p:hf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ictur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695400" y="1774031"/>
            <a:ext cx="3464313" cy="1770004"/>
          </a:xfrm>
        </p:spPr>
        <p:txBody>
          <a:bodyPr anchor="ctr"/>
          <a:lstStyle>
            <a:lvl1pPr marL="0" indent="0" algn="ctr">
              <a:buFont typeface="Arial" pitchFamily="34" charset="0"/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399335" y="1774031"/>
            <a:ext cx="3464313" cy="1770004"/>
          </a:xfrm>
        </p:spPr>
        <p:txBody>
          <a:bodyPr anchor="ctr"/>
          <a:lstStyle>
            <a:lvl1pPr marL="0" indent="0" algn="ctr">
              <a:buFont typeface="Arial" pitchFamily="34" charset="0"/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5" name="Bildplatzhalter 6"/>
          <p:cNvSpPr>
            <a:spLocks noGrp="1"/>
          </p:cNvSpPr>
          <p:nvPr>
            <p:ph type="pic" sz="quarter" idx="15"/>
          </p:nvPr>
        </p:nvSpPr>
        <p:spPr>
          <a:xfrm>
            <a:off x="8103271" y="1774031"/>
            <a:ext cx="3464313" cy="1770004"/>
          </a:xfrm>
        </p:spPr>
        <p:txBody>
          <a:bodyPr anchor="ctr"/>
          <a:lstStyle>
            <a:lvl1pPr marL="0" indent="0" algn="ctr">
              <a:buFont typeface="Arial" pitchFamily="34" charset="0"/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6" name="Bildplatzhalter 6"/>
          <p:cNvSpPr>
            <a:spLocks noGrp="1"/>
          </p:cNvSpPr>
          <p:nvPr>
            <p:ph type="pic" sz="quarter" idx="16"/>
          </p:nvPr>
        </p:nvSpPr>
        <p:spPr>
          <a:xfrm>
            <a:off x="695400" y="4107381"/>
            <a:ext cx="3464313" cy="1770004"/>
          </a:xfrm>
        </p:spPr>
        <p:txBody>
          <a:bodyPr anchor="ctr"/>
          <a:lstStyle>
            <a:lvl1pPr marL="0" indent="0" algn="ctr">
              <a:buFont typeface="Arial" pitchFamily="34" charset="0"/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6"/>
          <p:cNvSpPr>
            <a:spLocks noGrp="1"/>
          </p:cNvSpPr>
          <p:nvPr>
            <p:ph type="pic" sz="quarter" idx="17"/>
          </p:nvPr>
        </p:nvSpPr>
        <p:spPr>
          <a:xfrm>
            <a:off x="4399335" y="4107381"/>
            <a:ext cx="3464313" cy="1770004"/>
          </a:xfrm>
        </p:spPr>
        <p:txBody>
          <a:bodyPr anchor="ctr"/>
          <a:lstStyle>
            <a:lvl1pPr marL="0" indent="0" algn="ctr">
              <a:buFont typeface="Arial" pitchFamily="34" charset="0"/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8" name="Bildplatzhalter 6"/>
          <p:cNvSpPr>
            <a:spLocks noGrp="1"/>
          </p:cNvSpPr>
          <p:nvPr>
            <p:ph type="pic" sz="quarter" idx="18"/>
          </p:nvPr>
        </p:nvSpPr>
        <p:spPr>
          <a:xfrm>
            <a:off x="8103271" y="4107381"/>
            <a:ext cx="3464313" cy="1770004"/>
          </a:xfrm>
        </p:spPr>
        <p:txBody>
          <a:bodyPr anchor="ctr"/>
          <a:lstStyle>
            <a:lvl1pPr marL="0" indent="0" algn="ctr">
              <a:buFont typeface="Arial" pitchFamily="34" charset="0"/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9"/>
          </p:nvPr>
        </p:nvSpPr>
        <p:spPr>
          <a:xfrm>
            <a:off x="695400" y="3544034"/>
            <a:ext cx="3464313" cy="359903"/>
          </a:xfrm>
          <a:solidFill>
            <a:srgbClr val="848484"/>
          </a:solidFill>
        </p:spPr>
        <p:txBody>
          <a:bodyPr vert="horz" lIns="72000" tIns="0" rIns="72000" bIns="0" rtlCol="0" anchor="ctr">
            <a:noAutofit/>
          </a:bodyPr>
          <a:lstStyle>
            <a:lvl1pPr marL="169200" indent="-169200">
              <a:buFont typeface="Arial" pitchFamily="34" charset="0"/>
              <a:buNone/>
              <a:defRPr lang="de-D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Clr>
                <a:srgbClr val="209185"/>
              </a:buClr>
              <a:buSzPct val="100000"/>
            </a:pPr>
            <a:r>
              <a:rPr lang="de-DE"/>
              <a:t>Mastertextformat bearbeiten</a:t>
            </a:r>
          </a:p>
        </p:txBody>
      </p:sp>
      <p:sp>
        <p:nvSpPr>
          <p:cNvPr id="21" name="Textplatzhalter 19"/>
          <p:cNvSpPr>
            <a:spLocks noGrp="1"/>
          </p:cNvSpPr>
          <p:nvPr>
            <p:ph type="body" sz="quarter" idx="20"/>
          </p:nvPr>
        </p:nvSpPr>
        <p:spPr>
          <a:xfrm>
            <a:off x="8103271" y="5877386"/>
            <a:ext cx="3464313" cy="359903"/>
          </a:xfrm>
          <a:solidFill>
            <a:srgbClr val="848484"/>
          </a:solidFill>
        </p:spPr>
        <p:txBody>
          <a:bodyPr vert="horz" lIns="72000" tIns="0" rIns="72000" bIns="0" rtlCol="0" anchor="ctr">
            <a:noAutofit/>
          </a:bodyPr>
          <a:lstStyle>
            <a:lvl1pPr marL="169200" indent="-169200">
              <a:buFont typeface="Arial" pitchFamily="34" charset="0"/>
              <a:buNone/>
              <a:defRPr lang="de-D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Clr>
                <a:srgbClr val="209185"/>
              </a:buClr>
              <a:buSzPct val="100000"/>
            </a:pPr>
            <a:r>
              <a:rPr lang="de-DE"/>
              <a:t>Mastertextformat bearbeiten</a:t>
            </a:r>
          </a:p>
        </p:txBody>
      </p:sp>
      <p:sp>
        <p:nvSpPr>
          <p:cNvPr id="22" name="Textplatzhalter 19"/>
          <p:cNvSpPr>
            <a:spLocks noGrp="1"/>
          </p:cNvSpPr>
          <p:nvPr>
            <p:ph type="body" sz="quarter" idx="21"/>
          </p:nvPr>
        </p:nvSpPr>
        <p:spPr>
          <a:xfrm>
            <a:off x="4399335" y="5877386"/>
            <a:ext cx="3464313" cy="359903"/>
          </a:xfrm>
          <a:solidFill>
            <a:srgbClr val="848484"/>
          </a:solidFill>
        </p:spPr>
        <p:txBody>
          <a:bodyPr vert="horz" lIns="72000" tIns="0" rIns="72000" bIns="0" rtlCol="0" anchor="ctr">
            <a:noAutofit/>
          </a:bodyPr>
          <a:lstStyle>
            <a:lvl1pPr marL="169200" indent="-169200">
              <a:buFont typeface="Arial" pitchFamily="34" charset="0"/>
              <a:buNone/>
              <a:defRPr lang="de-D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Clr>
                <a:srgbClr val="209185"/>
              </a:buClr>
              <a:buSzPct val="100000"/>
            </a:pPr>
            <a:r>
              <a:rPr lang="de-DE"/>
              <a:t>Mastertextformat bearbeiten</a:t>
            </a:r>
          </a:p>
        </p:txBody>
      </p:sp>
      <p:sp>
        <p:nvSpPr>
          <p:cNvPr id="23" name="Textplatzhalter 19"/>
          <p:cNvSpPr>
            <a:spLocks noGrp="1"/>
          </p:cNvSpPr>
          <p:nvPr>
            <p:ph type="body" sz="quarter" idx="22"/>
          </p:nvPr>
        </p:nvSpPr>
        <p:spPr>
          <a:xfrm>
            <a:off x="695400" y="5877386"/>
            <a:ext cx="3464313" cy="359903"/>
          </a:xfrm>
          <a:solidFill>
            <a:srgbClr val="848484"/>
          </a:solidFill>
        </p:spPr>
        <p:txBody>
          <a:bodyPr vert="horz" lIns="72000" tIns="0" rIns="72000" bIns="0" rtlCol="0" anchor="ctr">
            <a:noAutofit/>
          </a:bodyPr>
          <a:lstStyle>
            <a:lvl1pPr marL="169200" indent="-169200">
              <a:buFont typeface="Arial" pitchFamily="34" charset="0"/>
              <a:buNone/>
              <a:defRPr lang="de-D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Clr>
                <a:srgbClr val="209185"/>
              </a:buClr>
              <a:buSzPct val="100000"/>
            </a:pPr>
            <a:r>
              <a:rPr lang="de-DE"/>
              <a:t>Mastertextformat bearbeiten</a:t>
            </a:r>
          </a:p>
        </p:txBody>
      </p:sp>
      <p:sp>
        <p:nvSpPr>
          <p:cNvPr id="24" name="Textplatzhalter 19"/>
          <p:cNvSpPr>
            <a:spLocks noGrp="1"/>
          </p:cNvSpPr>
          <p:nvPr>
            <p:ph type="body" sz="quarter" idx="23"/>
          </p:nvPr>
        </p:nvSpPr>
        <p:spPr>
          <a:xfrm>
            <a:off x="8103271" y="3544034"/>
            <a:ext cx="3464313" cy="359903"/>
          </a:xfrm>
          <a:solidFill>
            <a:srgbClr val="848484"/>
          </a:solidFill>
        </p:spPr>
        <p:txBody>
          <a:bodyPr vert="horz" lIns="72000" tIns="0" rIns="72000" bIns="0" rtlCol="0" anchor="ctr">
            <a:noAutofit/>
          </a:bodyPr>
          <a:lstStyle>
            <a:lvl1pPr marL="169200" indent="-169200">
              <a:buFont typeface="Arial" pitchFamily="34" charset="0"/>
              <a:buNone/>
              <a:defRPr lang="de-D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Clr>
                <a:srgbClr val="209185"/>
              </a:buClr>
              <a:buSzPct val="100000"/>
            </a:pPr>
            <a:r>
              <a:rPr lang="de-DE"/>
              <a:t>Mastertextformat bearbeiten</a:t>
            </a:r>
          </a:p>
        </p:txBody>
      </p:sp>
      <p:sp>
        <p:nvSpPr>
          <p:cNvPr id="25" name="Textplatzhalter 19"/>
          <p:cNvSpPr>
            <a:spLocks noGrp="1"/>
          </p:cNvSpPr>
          <p:nvPr>
            <p:ph type="body" sz="quarter" idx="24"/>
          </p:nvPr>
        </p:nvSpPr>
        <p:spPr>
          <a:xfrm>
            <a:off x="4399335" y="3544034"/>
            <a:ext cx="3464313" cy="359903"/>
          </a:xfrm>
          <a:solidFill>
            <a:srgbClr val="848484"/>
          </a:solidFill>
        </p:spPr>
        <p:txBody>
          <a:bodyPr vert="horz" lIns="72000" tIns="0" rIns="72000" bIns="0" rtlCol="0" anchor="ctr">
            <a:noAutofit/>
          </a:bodyPr>
          <a:lstStyle>
            <a:lvl1pPr marL="169200" indent="-169200">
              <a:buFont typeface="Arial" pitchFamily="34" charset="0"/>
              <a:buNone/>
              <a:defRPr lang="de-D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Clr>
                <a:srgbClr val="209185"/>
              </a:buClr>
              <a:buSzPct val="100000"/>
            </a:pPr>
            <a:r>
              <a:rPr lang="de-DE"/>
              <a:t>Mastertextformat bearbeiten</a:t>
            </a:r>
          </a:p>
        </p:txBody>
      </p:sp>
      <p:sp>
        <p:nvSpPr>
          <p:cNvPr id="31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695400" y="1074222"/>
            <a:ext cx="10872187" cy="338554"/>
          </a:xfrm>
        </p:spPr>
        <p:txBody>
          <a:bodyPr/>
          <a:lstStyle>
            <a:lvl1pPr marL="0" indent="-266400">
              <a:lnSpc>
                <a:spcPct val="100000"/>
              </a:lnSpc>
              <a:spcBef>
                <a:spcPts val="0"/>
              </a:spcBef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7" name="Rechteck 26" hidden="1"/>
          <p:cNvSpPr/>
          <p:nvPr userDrawn="1">
            <p:custDataLst>
              <p:tags r:id="rId1"/>
            </p:custDataLst>
          </p:nvPr>
        </p:nvSpPr>
        <p:spPr>
          <a:xfrm>
            <a:off x="2253342" y="6299795"/>
            <a:ext cx="9922329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dirty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hteck 27" hidden="1"/>
          <p:cNvSpPr/>
          <p:nvPr userDrawn="1">
            <p:custDataLst>
              <p:tags r:id="rId2"/>
            </p:custDataLst>
          </p:nvPr>
        </p:nvSpPr>
        <p:spPr>
          <a:xfrm>
            <a:off x="598860" y="6325648"/>
            <a:ext cx="1392684" cy="361950"/>
          </a:xfrm>
          <a:prstGeom prst="rect">
            <a:avLst/>
          </a:prstGeom>
          <a:solidFill>
            <a:srgbClr val="85A0BF">
              <a:alpha val="2588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639827"/>
      </p:ext>
    </p:extLst>
  </p:cSld>
  <p:clrMapOvr>
    <a:masterClrMapping/>
  </p:clrMapOvr>
  <p:hf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705496" y="1773238"/>
            <a:ext cx="10862089" cy="325387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6095817" y="5272922"/>
            <a:ext cx="5134493" cy="96436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695400" y="1074222"/>
            <a:ext cx="10872187" cy="338554"/>
          </a:xfrm>
        </p:spPr>
        <p:txBody>
          <a:bodyPr/>
          <a:lstStyle>
            <a:lvl1pPr marL="0" indent="-266400">
              <a:lnSpc>
                <a:spcPct val="100000"/>
              </a:lnSpc>
              <a:spcBef>
                <a:spcPts val="0"/>
              </a:spcBef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7"/>
          </p:nvPr>
        </p:nvSpPr>
        <p:spPr>
          <a:xfrm>
            <a:off x="695400" y="5272922"/>
            <a:ext cx="5134493" cy="96436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5" name="Rechteck 14" hidden="1"/>
          <p:cNvSpPr/>
          <p:nvPr userDrawn="1">
            <p:custDataLst>
              <p:tags r:id="rId1"/>
            </p:custDataLst>
          </p:nvPr>
        </p:nvSpPr>
        <p:spPr>
          <a:xfrm>
            <a:off x="2253342" y="6299795"/>
            <a:ext cx="9922329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dirty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hteck 15" hidden="1"/>
          <p:cNvSpPr/>
          <p:nvPr userDrawn="1">
            <p:custDataLst>
              <p:tags r:id="rId2"/>
            </p:custDataLst>
          </p:nvPr>
        </p:nvSpPr>
        <p:spPr>
          <a:xfrm>
            <a:off x="598860" y="6325648"/>
            <a:ext cx="1392684" cy="361950"/>
          </a:xfrm>
          <a:prstGeom prst="rect">
            <a:avLst/>
          </a:prstGeom>
          <a:solidFill>
            <a:srgbClr val="85A0BF">
              <a:alpha val="2588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070517"/>
      </p:ext>
    </p:extLst>
  </p:cSld>
  <p:clrMapOvr>
    <a:masterClrMapping/>
  </p:clrMapOvr>
  <p:hf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695400" y="1074222"/>
            <a:ext cx="10872187" cy="338554"/>
          </a:xfrm>
        </p:spPr>
        <p:txBody>
          <a:bodyPr/>
          <a:lstStyle>
            <a:lvl1pPr marL="0" indent="-266400">
              <a:lnSpc>
                <a:spcPct val="100000"/>
              </a:lnSpc>
              <a:spcBef>
                <a:spcPts val="0"/>
              </a:spcBef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Rechteck 4"/>
          <p:cNvSpPr>
            <a:spLocks/>
          </p:cNvSpPr>
          <p:nvPr userDrawn="1">
            <p:custDataLst>
              <p:tags r:id="rId1"/>
            </p:custDataLst>
          </p:nvPr>
        </p:nvSpPr>
        <p:spPr>
          <a:xfrm>
            <a:off x="695400" y="6455418"/>
            <a:ext cx="1226509" cy="126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hteck 12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36692"/>
      </p:ext>
    </p:extLst>
  </p:cSld>
  <p:clrMapOvr>
    <a:masterClrMapping/>
  </p:clrMapOvr>
  <p:hf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 hidden="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Rechteck 9"/>
          <p:cNvSpPr>
            <a:spLocks/>
          </p:cNvSpPr>
          <p:nvPr userDrawn="1">
            <p:custDataLst>
              <p:tags r:id="rId2"/>
            </p:custDataLst>
          </p:nvPr>
        </p:nvSpPr>
        <p:spPr>
          <a:xfrm>
            <a:off x="695400" y="6455418"/>
            <a:ext cx="1226509" cy="126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92346"/>
      </p:ext>
    </p:extLst>
  </p:cSld>
  <p:clrMapOvr>
    <a:masterClrMapping/>
  </p:clrMapOvr>
  <p:hf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ing_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49864154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e-DE" sz="1500" b="0" i="0" baseline="0" dirty="0" err="1">
              <a:latin typeface="Arial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" name="Rechteck 8" hidden="1"/>
          <p:cNvSpPr/>
          <p:nvPr userDrawn="1">
            <p:custDataLst>
              <p:tags r:id="rId4"/>
            </p:custDataLst>
          </p:nvPr>
        </p:nvSpPr>
        <p:spPr>
          <a:xfrm>
            <a:off x="-9525" y="6299795"/>
            <a:ext cx="11640616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050" b="0" i="0" u="none" baseline="0" dirty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hteck 6" hidden="1"/>
          <p:cNvSpPr/>
          <p:nvPr userDrawn="1">
            <p:custDataLst>
              <p:tags r:id="rId5"/>
            </p:custDataLst>
          </p:nvPr>
        </p:nvSpPr>
        <p:spPr>
          <a:xfrm>
            <a:off x="647703" y="6343650"/>
            <a:ext cx="1536700" cy="361950"/>
          </a:xfrm>
          <a:prstGeom prst="rect">
            <a:avLst/>
          </a:prstGeom>
          <a:solidFill>
            <a:srgbClr val="85A0BF">
              <a:alpha val="2588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050" dirty="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 hidden="1"/>
          <p:cNvSpPr/>
          <p:nvPr userDrawn="1">
            <p:custDataLst>
              <p:tags r:id="rId6"/>
            </p:custDataLst>
          </p:nvPr>
        </p:nvSpPr>
        <p:spPr>
          <a:xfrm>
            <a:off x="0" y="5"/>
            <a:ext cx="12192000" cy="623887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050" dirty="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>
          <a:xfrm>
            <a:off x="724801" y="550800"/>
            <a:ext cx="10872185" cy="400110"/>
          </a:xfrm>
          <a:ln>
            <a:noFill/>
          </a:ln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" name="Rechteck 1"/>
          <p:cNvSpPr/>
          <p:nvPr userDrawn="1"/>
        </p:nvSpPr>
        <p:spPr>
          <a:xfrm>
            <a:off x="9925840" y="288000"/>
            <a:ext cx="1920000" cy="165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900" noProof="0">
                <a:solidFill>
                  <a:srgbClr val="777777"/>
                </a:solidFill>
                <a:latin typeface="Arial" pitchFamily="34" charset="0"/>
                <a:cs typeface="Arial" pitchFamily="34" charset="0"/>
              </a:rPr>
              <a:t>December 2020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D92CAD40-1378-447E-A685-27B7AB398D09}"/>
              </a:ext>
            </a:extLst>
          </p:cNvPr>
          <p:cNvSpPr/>
          <p:nvPr userDrawn="1"/>
        </p:nvSpPr>
        <p:spPr>
          <a:xfrm>
            <a:off x="9504335" y="74238"/>
            <a:ext cx="954709" cy="184951"/>
          </a:xfrm>
          <a:prstGeom prst="round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de-DE" sz="1000" dirty="0">
                <a:solidFill>
                  <a:srgbClr val="C3C4C6"/>
                </a:solidFill>
                <a:latin typeface="Arial" pitchFamily="34" charset="0"/>
                <a:cs typeface="Arial" pitchFamily="34" charset="0"/>
              </a:rPr>
              <a:t>Meeting</a:t>
            </a: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6D949762-2156-4584-A977-E6C9E2779B64}"/>
              </a:ext>
            </a:extLst>
          </p:cNvPr>
          <p:cNvSpPr/>
          <p:nvPr userDrawn="1"/>
        </p:nvSpPr>
        <p:spPr>
          <a:xfrm>
            <a:off x="10515664" y="74238"/>
            <a:ext cx="576064" cy="184951"/>
          </a:xfrm>
          <a:prstGeom prst="round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rgbClr val="C3C4C6"/>
                </a:solidFill>
                <a:latin typeface="Arial" pitchFamily="34" charset="0"/>
                <a:cs typeface="Arial" pitchFamily="34" charset="0"/>
              </a:rPr>
              <a:t>M1</a:t>
            </a: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5017AF73-CAB6-4756-9E45-1139155EB237}"/>
              </a:ext>
            </a:extLst>
          </p:cNvPr>
          <p:cNvSpPr/>
          <p:nvPr userDrawn="1"/>
        </p:nvSpPr>
        <p:spPr>
          <a:xfrm>
            <a:off x="11150468" y="74238"/>
            <a:ext cx="576064" cy="184951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PB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6B8F099A-FD4B-4A4D-B89E-8086BA395E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4800" y="1008000"/>
            <a:ext cx="10872187" cy="338554"/>
          </a:xfrm>
          <a:prstGeom prst="rect">
            <a:avLst/>
          </a:prstGeom>
          <a:ln>
            <a:noFill/>
          </a:ln>
        </p:spPr>
        <p:txBody>
          <a:bodyPr lIns="0" tIns="0" rIns="0" bIns="0"/>
          <a:lstStyle>
            <a:lvl1pPr marL="0" marR="0" indent="-1998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aseline="0">
                <a:solidFill>
                  <a:srgbClr val="777777"/>
                </a:solidFill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56779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95400" y="1074222"/>
            <a:ext cx="10872187" cy="338554"/>
          </a:xfrm>
        </p:spPr>
        <p:txBody>
          <a:bodyPr/>
          <a:lstStyle>
            <a:lvl1pPr marL="0" indent="-266400">
              <a:lnSpc>
                <a:spcPct val="100000"/>
              </a:lnSpc>
              <a:spcBef>
                <a:spcPts val="0"/>
              </a:spcBef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 dirty="0"/>
              <a:t>Formatvorlage des Untertitelmasters durch Klicken bearbeiten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Rechteck 4"/>
          <p:cNvSpPr>
            <a:spLocks/>
          </p:cNvSpPr>
          <p:nvPr userDrawn="1">
            <p:custDataLst>
              <p:tags r:id="rId1"/>
            </p:custDataLst>
          </p:nvPr>
        </p:nvSpPr>
        <p:spPr>
          <a:xfrm>
            <a:off x="695400" y="6455418"/>
            <a:ext cx="1226509" cy="126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hteck 12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293078"/>
      </p:ext>
    </p:extLst>
  </p:cSld>
  <p:clrMapOvr>
    <a:masterClrMapping/>
  </p:clrMapOvr>
  <p:hf hdr="0" ft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harkTank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4B034813-6A11-47B5-B37A-ED524E4B6363}"/>
              </a:ext>
            </a:extLst>
          </p:cNvPr>
          <p:cNvSpPr txBox="1">
            <a:spLocks noGrp="1"/>
          </p:cNvSpPr>
          <p:nvPr>
            <p:ph idx="4294967295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0AE739C6-9E1F-4294-A029-3AFDA64BBEC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5401" y="1074218"/>
            <a:ext cx="10872188" cy="338556"/>
          </a:xfrm>
        </p:spPr>
        <p:txBody>
          <a:bodyPr/>
          <a:lstStyle>
            <a:lvl1pPr marL="0" indent="-266401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itel 6">
            <a:extLst>
              <a:ext uri="{FF2B5EF4-FFF2-40B4-BE49-F238E27FC236}">
                <a16:creationId xmlns:a16="http://schemas.microsoft.com/office/drawing/2014/main" id="{5D46C5A1-C51F-4B46-B849-B784E3114AD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5" name="Fußzeilenplatzhalter 10">
            <a:extLst>
              <a:ext uri="{FF2B5EF4-FFF2-40B4-BE49-F238E27FC236}">
                <a16:creationId xmlns:a16="http://schemas.microsoft.com/office/drawing/2014/main" id="{1CE7860F-98EA-482A-987A-849FC4D1D71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</a:t>
            </a:r>
          </a:p>
        </p:txBody>
      </p:sp>
      <p:sp>
        <p:nvSpPr>
          <p:cNvPr id="6" name="Foliennummernplatzhalter 11">
            <a:extLst>
              <a:ext uri="{FF2B5EF4-FFF2-40B4-BE49-F238E27FC236}">
                <a16:creationId xmlns:a16="http://schemas.microsoft.com/office/drawing/2014/main" id="{8F3431BA-8F54-4C31-B4A6-2318328959E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73D5E88-7593-4D22-AD57-08EE67CF0342}" type="slidenum">
              <a:t>‹#›</a:t>
            </a:fld>
            <a:endParaRPr lang="de-DE"/>
          </a:p>
        </p:txBody>
      </p:sp>
      <p:sp>
        <p:nvSpPr>
          <p:cNvPr id="7" name="Rechteck 12" hidden="1">
            <a:extLst>
              <a:ext uri="{FF2B5EF4-FFF2-40B4-BE49-F238E27FC236}">
                <a16:creationId xmlns:a16="http://schemas.microsoft.com/office/drawing/2014/main" id="{492639E8-3155-45BE-81ED-81E491A55E50}"/>
              </a:ext>
            </a:extLst>
          </p:cNvPr>
          <p:cNvSpPr/>
          <p:nvPr/>
        </p:nvSpPr>
        <p:spPr>
          <a:xfrm>
            <a:off x="2253337" y="6299795"/>
            <a:ext cx="9922328" cy="453432"/>
          </a:xfrm>
          <a:prstGeom prst="rect">
            <a:avLst/>
          </a:prstGeom>
          <a:solidFill>
            <a:srgbClr val="CB0D26">
              <a:alpha val="30980"/>
            </a:srgbClr>
          </a:solidFill>
          <a:ln w="12701" cap="flat">
            <a:solidFill>
              <a:srgbClr val="44546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4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Rechteck 13" hidden="1">
            <a:extLst>
              <a:ext uri="{FF2B5EF4-FFF2-40B4-BE49-F238E27FC236}">
                <a16:creationId xmlns:a16="http://schemas.microsoft.com/office/drawing/2014/main" id="{4704099A-2561-4609-BB5D-238D0DD5649B}"/>
              </a:ext>
            </a:extLst>
          </p:cNvPr>
          <p:cNvSpPr/>
          <p:nvPr/>
        </p:nvSpPr>
        <p:spPr>
          <a:xfrm>
            <a:off x="598858" y="6325645"/>
            <a:ext cx="1392686" cy="361946"/>
          </a:xfrm>
          <a:prstGeom prst="rect">
            <a:avLst/>
          </a:prstGeom>
          <a:solidFill>
            <a:srgbClr val="85A0BF">
              <a:alpha val="25882"/>
            </a:srgbClr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4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402281532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Vaillant Gro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551D846B-5989-47F1-A398-D30E8087EC5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4619651" y="1773238"/>
            <a:ext cx="6948462" cy="865643"/>
          </a:xfrm>
        </p:spPr>
        <p:txBody>
          <a:bodyPr/>
          <a:lstStyle>
            <a:lvl1pPr algn="r">
              <a:defRPr sz="2400"/>
            </a:lvl1pPr>
          </a:lstStyle>
          <a:p>
            <a:r>
              <a:rPr lang="en-GB" noProof="0" dirty="0"/>
              <a:t>Edit title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4619651" y="2648406"/>
            <a:ext cx="6948461" cy="338554"/>
          </a:xfrm>
        </p:spPr>
        <p:txBody>
          <a:bodyPr/>
          <a:lstStyle>
            <a:lvl1pPr marL="0" indent="0" algn="r">
              <a:buNone/>
              <a:defRPr lang="de-DE" sz="16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Edit subtitle</a:t>
            </a:r>
          </a:p>
        </p:txBody>
      </p:sp>
      <p:sp>
        <p:nvSpPr>
          <p:cNvPr id="5" name="Rechteck 4" hidden="1"/>
          <p:cNvSpPr/>
          <p:nvPr userDrawn="1">
            <p:custDataLst>
              <p:tags r:id="rId1"/>
            </p:custDataLst>
          </p:nvPr>
        </p:nvSpPr>
        <p:spPr>
          <a:xfrm>
            <a:off x="613867" y="1033686"/>
            <a:ext cx="6992788" cy="432048"/>
          </a:xfrm>
          <a:prstGeom prst="rect">
            <a:avLst/>
          </a:prstGeom>
          <a:solidFill>
            <a:srgbClr val="85A0BF">
              <a:alpha val="27843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lassification">
            <a:extLst>
              <a:ext uri="{FF2B5EF4-FFF2-40B4-BE49-F238E27FC236}">
                <a16:creationId xmlns:a16="http://schemas.microsoft.com/office/drawing/2014/main" id="{98DDA3E1-FDC6-42CB-8DA2-6F3B84F52972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4619625" y="3233995"/>
            <a:ext cx="6948489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Internal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94811EBB-3B28-4742-A3BA-E8F23DA30A35}"/>
              </a:ext>
            </a:extLst>
          </p:cNvPr>
          <p:cNvSpPr txBox="1">
            <a:spLocks/>
          </p:cNvSpPr>
          <p:nvPr userDrawn="1">
            <p:custDataLst>
              <p:tags r:id="rId3"/>
            </p:custDataLst>
          </p:nvPr>
        </p:nvSpPr>
        <p:spPr>
          <a:xfrm>
            <a:off x="10776521" y="1386934"/>
            <a:ext cx="791594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</a:t>
            </a:r>
          </a:p>
        </p:txBody>
      </p:sp>
      <p:sp>
        <p:nvSpPr>
          <p:cNvPr id="10" name="Author">
            <a:extLst>
              <a:ext uri="{FF2B5EF4-FFF2-40B4-BE49-F238E27FC236}">
                <a16:creationId xmlns:a16="http://schemas.microsoft.com/office/drawing/2014/main" id="{7DD8C795-EA38-449C-988E-28CD7749C92C}"/>
              </a:ext>
            </a:extLst>
          </p:cNvPr>
          <p:cNvSpPr txBox="1">
            <a:spLocks/>
          </p:cNvSpPr>
          <p:nvPr userDrawn="1">
            <p:custDataLst>
              <p:tags r:id="rId4"/>
            </p:custDataLst>
          </p:nvPr>
        </p:nvSpPr>
        <p:spPr>
          <a:xfrm>
            <a:off x="4619626" y="1386934"/>
            <a:ext cx="6012873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Author Name</a:t>
            </a:r>
            <a:endParaRPr lang="en-US" sz="1200" noProof="0" dirty="0"/>
          </a:p>
        </p:txBody>
      </p:sp>
      <p:cxnSp>
        <p:nvCxnSpPr>
          <p:cNvPr id="16" name="Line">
            <a:extLst>
              <a:ext uri="{FF2B5EF4-FFF2-40B4-BE49-F238E27FC236}">
                <a16:creationId xmlns:a16="http://schemas.microsoft.com/office/drawing/2014/main" id="{0FBCBA17-38EF-4138-B448-D41E384C6163}"/>
              </a:ext>
            </a:extLst>
          </p:cNvPr>
          <p:cNvCxnSpPr/>
          <p:nvPr userDrawn="1"/>
        </p:nvCxnSpPr>
        <p:spPr>
          <a:xfrm>
            <a:off x="10725912" y="1386934"/>
            <a:ext cx="0" cy="184666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5">
            <a:extLst>
              <a:ext uri="{FF2B5EF4-FFF2-40B4-BE49-F238E27FC236}">
                <a16:creationId xmlns:a16="http://schemas.microsoft.com/office/drawing/2014/main" id="{667AC390-5240-4170-9DCE-354C46A13D70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12360696" y="-99392"/>
            <a:ext cx="3024336" cy="7325082"/>
          </a:xfrm>
          <a:prstGeom prst="rect">
            <a:avLst/>
          </a:prstGeom>
          <a:solidFill>
            <a:srgbClr val="E1D0DD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b="1" dirty="0">
                <a:solidFill>
                  <a:srgbClr val="777777"/>
                </a:solidFill>
              </a:rPr>
              <a:t>INFORMATION ON DOCUMENT CLASSIFICATION</a:t>
            </a:r>
          </a:p>
          <a:p>
            <a:pPr>
              <a:spcAft>
                <a:spcPts val="0"/>
              </a:spcAft>
            </a:pPr>
            <a:endParaRPr lang="en-GB" sz="1200" dirty="0">
              <a:solidFill>
                <a:srgbClr val="777777"/>
              </a:solidFill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200" dirty="0">
                <a:solidFill>
                  <a:srgbClr val="777777"/>
                </a:solidFill>
              </a:rPr>
              <a:t>A document classification must be indicated on all documents. Please copy the appropriate classification from the list below into the corresponding text box on the cover page</a:t>
            </a:r>
          </a:p>
          <a:p>
            <a:pPr>
              <a:spcAft>
                <a:spcPts val="0"/>
              </a:spcAft>
            </a:pPr>
            <a:endParaRPr lang="de-DE" sz="1200" dirty="0">
              <a:solidFill>
                <a:srgbClr val="777777"/>
              </a:solidFill>
              <a:ea typeface="Calibri" panose="020F0502020204030204" pitchFamily="34" charset="0"/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rgbClr val="777777"/>
                </a:solidFill>
              </a:rPr>
              <a:t>Public</a:t>
            </a:r>
            <a:endParaRPr lang="de-DE" sz="1200" dirty="0">
              <a:solidFill>
                <a:srgbClr val="777777"/>
              </a:solidFill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rgbClr val="777777"/>
                </a:solidFill>
              </a:rPr>
              <a:t>Internal</a:t>
            </a:r>
            <a:endParaRPr lang="de-DE" sz="1200" dirty="0">
              <a:solidFill>
                <a:srgbClr val="777777"/>
              </a:solidFill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rgbClr val="777777"/>
                </a:solidFill>
              </a:rPr>
              <a:t>Confidential/private</a:t>
            </a: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rgbClr val="777777"/>
                </a:solidFill>
              </a:rPr>
              <a:t>Strictly confidential</a:t>
            </a:r>
          </a:p>
          <a:p>
            <a:pPr lvl="0">
              <a:spcAft>
                <a:spcPts val="0"/>
              </a:spcAft>
            </a:pPr>
            <a:endParaRPr lang="en-GB" sz="1200" dirty="0">
              <a:solidFill>
                <a:srgbClr val="777777"/>
              </a:solidFill>
            </a:endParaRPr>
          </a:p>
          <a:p>
            <a:pPr lvl="0">
              <a:spcAft>
                <a:spcPts val="0"/>
              </a:spcAft>
            </a:pPr>
            <a:r>
              <a:rPr lang="en-GB" sz="1200" dirty="0">
                <a:solidFill>
                  <a:srgbClr val="777777"/>
                </a:solidFill>
              </a:rPr>
              <a:t>Further information about document classification can be found in Vaillant Group standard IS-STD-001 Data Classification: </a:t>
            </a:r>
            <a:r>
              <a:rPr lang="en-GB" sz="1200" dirty="0">
                <a:solidFill>
                  <a:srgbClr val="777777"/>
                </a:solidFill>
                <a:hlinkClick r:id="rId8"/>
              </a:rPr>
              <a:t>https://groupspace.vaillant-group.com/x/hfEFCQ</a:t>
            </a:r>
            <a:endParaRPr lang="en-GB" sz="1200" dirty="0">
              <a:solidFill>
                <a:srgbClr val="777777"/>
              </a:solidFill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b="1" dirty="0">
              <a:solidFill>
                <a:srgbClr val="777777"/>
              </a:solidFill>
              <a:effectLst/>
              <a:ea typeface="Calibri" panose="020F0502020204030204" pitchFamily="34" charset="0"/>
            </a:endParaRPr>
          </a:p>
          <a:p>
            <a:pPr lvl="0">
              <a:spcAft>
                <a:spcPts val="0"/>
              </a:spcAft>
            </a:pPr>
            <a:r>
              <a:rPr lang="de-DE" sz="1400" b="1" dirty="0">
                <a:solidFill>
                  <a:srgbClr val="777777"/>
                </a:solidFill>
                <a:effectLst/>
                <a:ea typeface="Calibri" panose="020F0502020204030204" pitchFamily="34" charset="0"/>
              </a:rPr>
              <a:t>INFORMATIONEN ZUR DOKUMENTENKLASSIFIKATION</a:t>
            </a:r>
            <a:endParaRPr lang="de-DE" sz="1400" dirty="0">
              <a:solidFill>
                <a:srgbClr val="777777"/>
              </a:solidFill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de-DE" sz="1200" b="1" dirty="0">
              <a:solidFill>
                <a:srgbClr val="777777"/>
              </a:solidFill>
              <a:effectLst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de-DE" sz="1200" dirty="0">
                <a:solidFill>
                  <a:srgbClr val="777777"/>
                </a:solidFill>
                <a:effectLst/>
                <a:ea typeface="Calibri" panose="020F0502020204030204" pitchFamily="34" charset="0"/>
              </a:rPr>
              <a:t>Auf allen Dokumenten muss eine Klassifikation angegeben werden. Bitte kopieren Sie die entsprechende Klassifikation aus der Liste unten in das entsprechend Textfeld auf der Titelseite.</a:t>
            </a:r>
          </a:p>
          <a:p>
            <a:pPr>
              <a:spcAft>
                <a:spcPts val="0"/>
              </a:spcAft>
            </a:pPr>
            <a:endParaRPr lang="de-DE" sz="1200" dirty="0">
              <a:solidFill>
                <a:srgbClr val="777777"/>
              </a:solidFill>
              <a:effectLst/>
              <a:ea typeface="Calibri" panose="020F0502020204030204" pitchFamily="34" charset="0"/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dirty="0" err="1">
                <a:solidFill>
                  <a:srgbClr val="777777"/>
                </a:solidFill>
              </a:rPr>
              <a:t>Öffentlich</a:t>
            </a:r>
            <a:endParaRPr lang="en-GB" sz="1200" dirty="0">
              <a:solidFill>
                <a:srgbClr val="777777"/>
              </a:solidFill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rgbClr val="777777"/>
                </a:solidFill>
              </a:rPr>
              <a:t>Intern</a:t>
            </a:r>
            <a:endParaRPr lang="de-DE" sz="1200" dirty="0">
              <a:solidFill>
                <a:srgbClr val="777777"/>
              </a:solidFill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dirty="0" err="1">
                <a:solidFill>
                  <a:srgbClr val="777777"/>
                </a:solidFill>
              </a:rPr>
              <a:t>Vertraulich</a:t>
            </a:r>
            <a:r>
              <a:rPr lang="de-DE" sz="1200" dirty="0">
                <a:solidFill>
                  <a:srgbClr val="777777"/>
                </a:solidFill>
              </a:rPr>
              <a:t>/persönlich</a:t>
            </a: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1200" dirty="0">
                <a:solidFill>
                  <a:srgbClr val="777777"/>
                </a:solidFill>
              </a:rPr>
              <a:t>Streng vertraulich</a:t>
            </a:r>
          </a:p>
          <a:p>
            <a:pPr>
              <a:spcAft>
                <a:spcPts val="0"/>
              </a:spcAft>
            </a:pPr>
            <a:endParaRPr lang="de-DE" sz="1200" dirty="0">
              <a:solidFill>
                <a:schemeClr val="bg1"/>
              </a:solidFill>
              <a:effectLst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de-DE" sz="1200" dirty="0">
                <a:solidFill>
                  <a:srgbClr val="777777"/>
                </a:solidFill>
              </a:rPr>
              <a:t>Weitere Information zur Dokumentenklassifizierung finden Sie hier: </a:t>
            </a:r>
            <a:r>
              <a:rPr lang="de-DE" sz="1200" dirty="0">
                <a:solidFill>
                  <a:srgbClr val="0087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https://groupspace.vaillant-group.com/x/hfEFCQ</a:t>
            </a:r>
            <a:r>
              <a:rPr lang="de-DE" sz="1200" dirty="0">
                <a:solidFill>
                  <a:srgbClr val="0087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5309658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wei Inhalte (Bild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144002" y="1763291"/>
            <a:ext cx="5424605" cy="39816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5"/>
          </p:nvPr>
        </p:nvSpPr>
        <p:spPr>
          <a:xfrm>
            <a:off x="1" y="1763291"/>
            <a:ext cx="5856001" cy="3981784"/>
          </a:xfrm>
        </p:spPr>
        <p:txBody>
          <a:bodyPr anchor="ctr"/>
          <a:lstStyle>
            <a:lvl1pPr marL="0" indent="0" algn="ctr">
              <a:buFont typeface="Arial" pitchFamily="34" charset="0"/>
              <a:buNone/>
              <a:defRPr/>
            </a:lvl1pPr>
          </a:lstStyle>
          <a:p>
            <a:endParaRPr lang="de-DE"/>
          </a:p>
        </p:txBody>
      </p:sp>
      <p:sp>
        <p:nvSpPr>
          <p:cNvPr id="12" name="Rechteck 11" hidden="1"/>
          <p:cNvSpPr>
            <a:spLocks/>
          </p:cNvSpPr>
          <p:nvPr userDrawn="1">
            <p:custDataLst>
              <p:tags r:id="rId1"/>
            </p:custDataLst>
          </p:nvPr>
        </p:nvSpPr>
        <p:spPr>
          <a:xfrm>
            <a:off x="635001" y="6381751"/>
            <a:ext cx="660467" cy="304800"/>
          </a:xfrm>
          <a:prstGeom prst="rect">
            <a:avLst/>
          </a:prstGeom>
          <a:solidFill>
            <a:srgbClr val="00917E">
              <a:alpha val="2392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hteck 12" hidden="1"/>
          <p:cNvSpPr/>
          <p:nvPr userDrawn="1">
            <p:custDataLst>
              <p:tags r:id="rId2"/>
            </p:custDataLst>
          </p:nvPr>
        </p:nvSpPr>
        <p:spPr>
          <a:xfrm>
            <a:off x="-9525" y="6318845"/>
            <a:ext cx="11640616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dirty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678294" y="1111310"/>
            <a:ext cx="10889292" cy="338554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57521D1-0202-457C-A873-92B30BF04333}" type="datetime1">
              <a:rPr lang="en-GB" smtClean="0"/>
              <a:t>03/11/2022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BC00DEB-E8E4-402F-9371-8ABDC18D4CC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40941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laufs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84" y="-13740"/>
            <a:ext cx="12255851" cy="6957064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78294" y="5022873"/>
            <a:ext cx="10889292" cy="338554"/>
          </a:xfrm>
        </p:spPr>
        <p:txBody>
          <a:bodyPr vert="horz" lIns="0" tIns="0" rIns="0" bIns="0" rtlCol="0" anchor="b">
            <a:noAutofit/>
          </a:bodyPr>
          <a:lstStyle>
            <a:lvl1pPr marL="642150" indent="-285750">
              <a:buFont typeface="Arial" pitchFamily="34" charset="0"/>
              <a:buNone/>
              <a:defRPr lang="de-DE" sz="1600" b="0" baseline="0" dirty="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356400" lvl="0" indent="0" algn="l" defTabSz="914400" rtl="0" eaLnBrk="1" latinLnBrk="0" hangingPunct="1">
              <a:lnSpc>
                <a:spcPts val="1700"/>
              </a:lnSpc>
              <a:spcBef>
                <a:spcPts val="1700"/>
              </a:spcBef>
              <a:buClr>
                <a:srgbClr val="209185"/>
              </a:buClr>
              <a:buSzPct val="100000"/>
            </a:pPr>
            <a:r>
              <a:rPr lang="de-DE" dirty="0"/>
              <a:t>Formatvorlage des Untertitelmasters durch Klicken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678294" y="4177129"/>
            <a:ext cx="10889292" cy="830997"/>
          </a:xfrm>
        </p:spPr>
        <p:txBody>
          <a:bodyPr anchor="ctr"/>
          <a:lstStyle>
            <a:lvl1pPr marL="342900" indent="-288000">
              <a:buClr>
                <a:schemeClr val="tx2"/>
              </a:buClr>
              <a:buFont typeface="+mj-lt"/>
              <a:buAutoNum type="arabicPeriod"/>
              <a:defRPr sz="2400"/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049266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Vaillant Gro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551D846B-5989-47F1-A398-D30E8087EC5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4619651" y="1773238"/>
            <a:ext cx="6948462" cy="865643"/>
          </a:xfrm>
        </p:spPr>
        <p:txBody>
          <a:bodyPr/>
          <a:lstStyle>
            <a:lvl1pPr algn="r">
              <a:defRPr sz="2400"/>
            </a:lvl1pPr>
          </a:lstStyle>
          <a:p>
            <a:r>
              <a:rPr lang="en-GB" noProof="0"/>
              <a:t>Edit title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4619651" y="2648406"/>
            <a:ext cx="6948461" cy="338554"/>
          </a:xfrm>
        </p:spPr>
        <p:txBody>
          <a:bodyPr/>
          <a:lstStyle>
            <a:lvl1pPr marL="0" indent="0" algn="r">
              <a:buNone/>
              <a:defRPr lang="de-DE" sz="16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Edit subtitle</a:t>
            </a:r>
          </a:p>
        </p:txBody>
      </p:sp>
      <p:sp>
        <p:nvSpPr>
          <p:cNvPr id="5" name="Rechteck 4" hidden="1"/>
          <p:cNvSpPr/>
          <p:nvPr>
            <p:custDataLst>
              <p:tags r:id="rId1"/>
            </p:custDataLst>
          </p:nvPr>
        </p:nvSpPr>
        <p:spPr>
          <a:xfrm>
            <a:off x="613867" y="1033686"/>
            <a:ext cx="6992788" cy="432048"/>
          </a:xfrm>
          <a:prstGeom prst="rect">
            <a:avLst/>
          </a:prstGeom>
          <a:solidFill>
            <a:srgbClr val="85A0BF">
              <a:alpha val="27843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lassification">
            <a:extLst>
              <a:ext uri="{FF2B5EF4-FFF2-40B4-BE49-F238E27FC236}">
                <a16:creationId xmlns:a16="http://schemas.microsoft.com/office/drawing/2014/main" id="{98DDA3E1-FDC6-42CB-8DA2-6F3B84F5297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619625" y="3233995"/>
            <a:ext cx="6948489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Internal</a:t>
            </a:r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94811EBB-3B28-4742-A3BA-E8F23DA30A35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776521" y="1386934"/>
            <a:ext cx="791594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</a:t>
            </a:r>
            <a:r>
              <a:rPr kumimoji="0" lang="en-GB" sz="1200" b="0" i="0" u="none" strike="noStrike" kern="1200" cap="none" spc="0" normalizeH="0" baseline="3000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June 21</a:t>
            </a:r>
          </a:p>
        </p:txBody>
      </p:sp>
      <p:sp>
        <p:nvSpPr>
          <p:cNvPr id="10" name="Author">
            <a:extLst>
              <a:ext uri="{FF2B5EF4-FFF2-40B4-BE49-F238E27FC236}">
                <a16:creationId xmlns:a16="http://schemas.microsoft.com/office/drawing/2014/main" id="{7DD8C795-EA38-449C-988E-28CD7749C92C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619626" y="1386934"/>
            <a:ext cx="6012873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Kenny Virdee</a:t>
            </a:r>
            <a:endParaRPr lang="en-US" sz="1200" noProof="0"/>
          </a:p>
        </p:txBody>
      </p:sp>
      <p:cxnSp>
        <p:nvCxnSpPr>
          <p:cNvPr id="16" name="Line">
            <a:extLst>
              <a:ext uri="{FF2B5EF4-FFF2-40B4-BE49-F238E27FC236}">
                <a16:creationId xmlns:a16="http://schemas.microsoft.com/office/drawing/2014/main" id="{0FBCBA17-38EF-4138-B448-D41E384C6163}"/>
              </a:ext>
            </a:extLst>
          </p:cNvPr>
          <p:cNvCxnSpPr/>
          <p:nvPr/>
        </p:nvCxnSpPr>
        <p:spPr>
          <a:xfrm>
            <a:off x="10725912" y="1386934"/>
            <a:ext cx="0" cy="184666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5">
            <a:extLst>
              <a:ext uri="{FF2B5EF4-FFF2-40B4-BE49-F238E27FC236}">
                <a16:creationId xmlns:a16="http://schemas.microsoft.com/office/drawing/2014/main" id="{667AC390-5240-4170-9DCE-354C46A13D7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360696" y="-99392"/>
            <a:ext cx="3024336" cy="7325082"/>
          </a:xfrm>
          <a:prstGeom prst="rect">
            <a:avLst/>
          </a:prstGeom>
          <a:solidFill>
            <a:srgbClr val="E1D0DD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b="1">
                <a:solidFill>
                  <a:srgbClr val="777777"/>
                </a:solidFill>
              </a:rPr>
              <a:t>INFORMATION ON DOCUMENT CLASSIFICATION</a:t>
            </a:r>
          </a:p>
          <a:p>
            <a:pPr>
              <a:spcAft>
                <a:spcPts val="0"/>
              </a:spcAft>
            </a:pPr>
            <a:endParaRPr lang="en-GB" sz="1200">
              <a:solidFill>
                <a:srgbClr val="777777"/>
              </a:solidFill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200">
                <a:solidFill>
                  <a:srgbClr val="777777"/>
                </a:solidFill>
              </a:rPr>
              <a:t>A document classification must be indicated on all documents. Please copy the appropriate classification from the list below into the corresponding text box on the cover page</a:t>
            </a:r>
          </a:p>
          <a:p>
            <a:pPr>
              <a:spcAft>
                <a:spcPts val="0"/>
              </a:spcAft>
            </a:pPr>
            <a:endParaRPr lang="de-DE" sz="1200">
              <a:solidFill>
                <a:srgbClr val="777777"/>
              </a:solidFill>
              <a:ea typeface="Calibri" panose="020F0502020204030204" pitchFamily="34" charset="0"/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>
                <a:solidFill>
                  <a:srgbClr val="777777"/>
                </a:solidFill>
              </a:rPr>
              <a:t>Public</a:t>
            </a:r>
            <a:endParaRPr lang="de-DE" sz="1200">
              <a:solidFill>
                <a:srgbClr val="777777"/>
              </a:solidFill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>
                <a:solidFill>
                  <a:srgbClr val="777777"/>
                </a:solidFill>
              </a:rPr>
              <a:t>Internal</a:t>
            </a:r>
            <a:endParaRPr lang="de-DE" sz="1200">
              <a:solidFill>
                <a:srgbClr val="777777"/>
              </a:solidFill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>
                <a:solidFill>
                  <a:srgbClr val="777777"/>
                </a:solidFill>
              </a:rPr>
              <a:t>Confidential/private</a:t>
            </a: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>
                <a:solidFill>
                  <a:srgbClr val="777777"/>
                </a:solidFill>
              </a:rPr>
              <a:t>Strictly confidential</a:t>
            </a:r>
          </a:p>
          <a:p>
            <a:pPr lvl="0">
              <a:spcAft>
                <a:spcPts val="0"/>
              </a:spcAft>
            </a:pPr>
            <a:endParaRPr lang="en-GB" sz="1200">
              <a:solidFill>
                <a:srgbClr val="777777"/>
              </a:solidFill>
            </a:endParaRPr>
          </a:p>
          <a:p>
            <a:pPr lvl="0">
              <a:spcAft>
                <a:spcPts val="0"/>
              </a:spcAft>
            </a:pPr>
            <a:r>
              <a:rPr lang="en-GB" sz="1200">
                <a:solidFill>
                  <a:srgbClr val="777777"/>
                </a:solidFill>
              </a:rPr>
              <a:t>Further information about document classification can be found in Vaillant Group standard IS-STD-001 Data Classification: </a:t>
            </a:r>
            <a:r>
              <a:rPr lang="en-GB" sz="1200">
                <a:solidFill>
                  <a:srgbClr val="777777"/>
                </a:solidFill>
                <a:hlinkClick r:id="rId8"/>
              </a:rPr>
              <a:t>https://groupspace.vaillant-group.com/x/hfEFCQ</a:t>
            </a:r>
            <a:endParaRPr lang="en-GB" sz="1200">
              <a:solidFill>
                <a:srgbClr val="777777"/>
              </a:solidFill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b="1">
              <a:solidFill>
                <a:srgbClr val="777777"/>
              </a:solidFill>
              <a:effectLst/>
              <a:ea typeface="Calibri" panose="020F0502020204030204" pitchFamily="34" charset="0"/>
            </a:endParaRPr>
          </a:p>
          <a:p>
            <a:pPr lvl="0">
              <a:spcAft>
                <a:spcPts val="0"/>
              </a:spcAft>
            </a:pPr>
            <a:r>
              <a:rPr lang="de-DE" sz="1400" b="1">
                <a:solidFill>
                  <a:srgbClr val="777777"/>
                </a:solidFill>
                <a:effectLst/>
                <a:ea typeface="Calibri" panose="020F0502020204030204" pitchFamily="34" charset="0"/>
              </a:rPr>
              <a:t>INFORMATIONEN ZUR DOKUMENTENKLASSIFIKATION</a:t>
            </a:r>
            <a:endParaRPr lang="de-DE" sz="1400">
              <a:solidFill>
                <a:srgbClr val="777777"/>
              </a:solidFill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de-DE" sz="1200" b="1">
              <a:solidFill>
                <a:srgbClr val="777777"/>
              </a:solidFill>
              <a:effectLst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de-DE" sz="1200">
                <a:solidFill>
                  <a:srgbClr val="777777"/>
                </a:solidFill>
                <a:effectLst/>
                <a:ea typeface="Calibri" panose="020F0502020204030204" pitchFamily="34" charset="0"/>
              </a:rPr>
              <a:t>Auf allen Dokumenten muss eine Klassifikation angegeben werden. Bitte kopieren Sie die entsprechende Klassifikation aus der Liste unten in das entsprechend Textfeld auf der Titelseite.</a:t>
            </a:r>
          </a:p>
          <a:p>
            <a:pPr>
              <a:spcAft>
                <a:spcPts val="0"/>
              </a:spcAft>
            </a:pPr>
            <a:endParaRPr lang="de-DE" sz="1200">
              <a:solidFill>
                <a:srgbClr val="777777"/>
              </a:solidFill>
              <a:effectLst/>
              <a:ea typeface="Calibri" panose="020F0502020204030204" pitchFamily="34" charset="0"/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err="1">
                <a:solidFill>
                  <a:srgbClr val="777777"/>
                </a:solidFill>
              </a:rPr>
              <a:t>Öffentlich</a:t>
            </a:r>
            <a:endParaRPr lang="en-GB" sz="1200">
              <a:solidFill>
                <a:srgbClr val="777777"/>
              </a:solidFill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>
                <a:solidFill>
                  <a:srgbClr val="777777"/>
                </a:solidFill>
              </a:rPr>
              <a:t>Intern</a:t>
            </a:r>
            <a:endParaRPr lang="de-DE" sz="1200">
              <a:solidFill>
                <a:srgbClr val="777777"/>
              </a:solidFill>
            </a:endParaRP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err="1">
                <a:solidFill>
                  <a:srgbClr val="777777"/>
                </a:solidFill>
              </a:rPr>
              <a:t>Vertraulich</a:t>
            </a:r>
            <a:r>
              <a:rPr lang="de-DE" sz="1200">
                <a:solidFill>
                  <a:srgbClr val="777777"/>
                </a:solidFill>
              </a:rPr>
              <a:t>/persönlich</a:t>
            </a:r>
          </a:p>
          <a:p>
            <a:pPr marL="182563" lvl="0" indent="-182563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1200">
                <a:solidFill>
                  <a:srgbClr val="777777"/>
                </a:solidFill>
              </a:rPr>
              <a:t>Streng vertraulich</a:t>
            </a:r>
          </a:p>
          <a:p>
            <a:pPr>
              <a:spcAft>
                <a:spcPts val="0"/>
              </a:spcAft>
            </a:pPr>
            <a:endParaRPr lang="de-DE" sz="1200">
              <a:solidFill>
                <a:schemeClr val="bg1"/>
              </a:solidFill>
              <a:effectLst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de-DE" sz="1200">
                <a:solidFill>
                  <a:srgbClr val="777777"/>
                </a:solidFill>
              </a:rPr>
              <a:t>Weitere Information zur Dokumentenklassifizierung finden Sie hier: </a:t>
            </a:r>
            <a:r>
              <a:rPr lang="de-DE" sz="1200">
                <a:solidFill>
                  <a:srgbClr val="0087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https://groupspace.vaillant-group.com/x/hfEFCQ</a:t>
            </a:r>
            <a:r>
              <a:rPr lang="de-DE" sz="1200">
                <a:solidFill>
                  <a:srgbClr val="0087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41970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"/>
          <p:cNvSpPr>
            <a:spLocks noGrp="1"/>
          </p:cNvSpPr>
          <p:nvPr>
            <p:ph type="body" sz="quarter" idx="15" hasCustomPrompt="1"/>
          </p:nvPr>
        </p:nvSpPr>
        <p:spPr>
          <a:xfrm>
            <a:off x="695400" y="1111310"/>
            <a:ext cx="10872187" cy="338554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z="1600" baseline="0" noProof="0" dirty="0">
                <a:solidFill>
                  <a:srgbClr val="777777"/>
                </a:solidFill>
              </a:defRPr>
            </a:lvl1pPr>
          </a:lstStyle>
          <a:p>
            <a:pPr marL="0" lvl="0" indent="0">
              <a:buFontTx/>
              <a:buNone/>
            </a:pPr>
            <a:r>
              <a:rPr lang="en-GB" noProof="0"/>
              <a:t>Edit subtitle</a:t>
            </a:r>
          </a:p>
        </p:txBody>
      </p:sp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Edit title</a:t>
            </a:r>
            <a:endParaRPr lang="de-DE"/>
          </a:p>
        </p:txBody>
      </p:sp>
      <p:sp>
        <p:nvSpPr>
          <p:cNvPr id="12" name="Slide Numb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065C772-30D9-4171-AC64-A131A7DBD28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hteck 12" hidden="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2A1B6B7-CE78-4163-90FA-535F323A670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544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u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916FBDD-DB52-4617-8EA4-BCD360590652}"/>
              </a:ext>
            </a:extLst>
          </p:cNvPr>
          <p:cNvSpPr/>
          <p:nvPr/>
        </p:nvSpPr>
        <p:spPr>
          <a:xfrm>
            <a:off x="0" y="0"/>
            <a:ext cx="12192000" cy="6237288"/>
          </a:xfrm>
          <a:prstGeom prst="rect">
            <a:avLst/>
          </a:prstGeom>
          <a:gradFill flip="none" rotWithShape="1">
            <a:gsLst>
              <a:gs pos="13000">
                <a:srgbClr val="9BD1CB">
                  <a:lumMod val="95000"/>
                </a:srgbClr>
              </a:gs>
              <a:gs pos="0">
                <a:srgbClr val="70C4BC"/>
              </a:gs>
              <a:gs pos="28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  <a:gs pos="54000">
                <a:schemeClr val="bg1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err="1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84ECA20C-760E-44BE-B315-EE91D533A09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56186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84ECA20C-760E-44BE-B315-EE91D533A0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95400" y="5013348"/>
            <a:ext cx="10872187" cy="338554"/>
          </a:xfrm>
        </p:spPr>
        <p:txBody>
          <a:bodyPr vert="horz" lIns="0" tIns="0" rIns="0" bIns="0" rtlCol="0" anchor="b">
            <a:noAutofit/>
          </a:bodyPr>
          <a:lstStyle>
            <a:lvl1pPr marL="642150" indent="-285750">
              <a:buFont typeface="Arial" pitchFamily="34" charset="0"/>
              <a:buNone/>
              <a:defRPr lang="de-DE" sz="1600" b="0" baseline="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356400" lvl="0" indent="0" algn="l" defTabSz="914400" rtl="0" eaLnBrk="1" latinLnBrk="0" hangingPunct="1">
              <a:lnSpc>
                <a:spcPts val="1700"/>
              </a:lnSpc>
              <a:spcBef>
                <a:spcPts val="1700"/>
              </a:spcBef>
              <a:buClr>
                <a:srgbClr val="209185"/>
              </a:buClr>
              <a:buSzPct val="100000"/>
            </a:pPr>
            <a:r>
              <a:rPr lang="en-GB" noProof="0"/>
              <a:t>Edit subtitle</a:t>
            </a:r>
          </a:p>
        </p:txBody>
      </p:sp>
      <p:sp>
        <p:nvSpPr>
          <p:cNvPr id="9" name="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695400" y="4177129"/>
            <a:ext cx="10872187" cy="830997"/>
          </a:xfrm>
        </p:spPr>
        <p:txBody>
          <a:bodyPr anchor="ctr"/>
          <a:lstStyle>
            <a:lvl1pPr marL="342900" indent="-288000">
              <a:buClr>
                <a:schemeClr val="tx2"/>
              </a:buClr>
              <a:buFont typeface="+mj-lt"/>
              <a:buAutoNum type="arabicPeriod"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Edit title</a:t>
            </a:r>
          </a:p>
        </p:txBody>
      </p:sp>
    </p:spTree>
    <p:extLst>
      <p:ext uri="{BB962C8B-B14F-4D97-AF65-F5344CB8AC3E}">
        <p14:creationId xmlns:p14="http://schemas.microsoft.com/office/powerpoint/2010/main" val="21098581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"/>
          <p:cNvSpPr>
            <a:spLocks noGrp="1"/>
          </p:cNvSpPr>
          <p:nvPr>
            <p:ph idx="1" hasCustomPrompt="1"/>
          </p:nvPr>
        </p:nvSpPr>
        <p:spPr>
          <a:xfrm>
            <a:off x="695400" y="1774031"/>
            <a:ext cx="10872185" cy="4463257"/>
          </a:xfrm>
        </p:spPr>
        <p:txBody>
          <a:bodyPr/>
          <a:lstStyle/>
          <a:p>
            <a:pPr lvl="0"/>
            <a:r>
              <a:rPr lang="en-GB" noProof="0"/>
              <a:t>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9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695400" y="1111310"/>
            <a:ext cx="10872187" cy="338554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en-GB" noProof="0"/>
              <a:t>Edit subtitle</a:t>
            </a:r>
          </a:p>
        </p:txBody>
      </p:sp>
      <p:sp>
        <p:nvSpPr>
          <p:cNvPr id="16" name="Rechteck 15" hidden="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626837" y="6373587"/>
            <a:ext cx="660467" cy="304800"/>
          </a:xfrm>
          <a:prstGeom prst="rect">
            <a:avLst/>
          </a:prstGeom>
          <a:solidFill>
            <a:srgbClr val="00917E">
              <a:alpha val="2392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hteck 9" hidden="1"/>
          <p:cNvSpPr/>
          <p:nvPr>
            <p:custDataLst>
              <p:tags r:id="rId2"/>
            </p:custDataLst>
          </p:nvPr>
        </p:nvSpPr>
        <p:spPr>
          <a:xfrm>
            <a:off x="2245178" y="6302517"/>
            <a:ext cx="9923985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Edit title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F4BA0495-EFC4-4832-A822-F5A5F6CF3E1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065C772-30D9-4171-AC64-A131A7DBD28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1C33F4-C65E-49BF-A1A9-E8F6537893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716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0DD00A-04D3-43E6-A21D-212F01C7861E}"/>
              </a:ext>
            </a:extLst>
          </p:cNvPr>
          <p:cNvSpPr/>
          <p:nvPr/>
        </p:nvSpPr>
        <p:spPr>
          <a:xfrm>
            <a:off x="0" y="0"/>
            <a:ext cx="12192000" cy="6237288"/>
          </a:xfrm>
          <a:prstGeom prst="rect">
            <a:avLst/>
          </a:prstGeom>
          <a:gradFill flip="none" rotWithShape="1">
            <a:gsLst>
              <a:gs pos="13000">
                <a:srgbClr val="9BD1CB">
                  <a:lumMod val="95000"/>
                </a:srgbClr>
              </a:gs>
              <a:gs pos="0">
                <a:srgbClr val="70C4BC"/>
              </a:gs>
              <a:gs pos="28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  <a:gs pos="54000">
                <a:schemeClr val="bg1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err="1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84224424-9093-4411-A730-112884EFF61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268200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think-cell Slide" r:id="rId7" imgW="415" imgH="416" progId="TCLayout.ActiveDocument.1">
                  <p:embed/>
                </p:oleObj>
              </mc:Choice>
              <mc:Fallback>
                <p:oleObj name="think-cell Slide" r:id="rId7" imgW="415" imgH="41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84224424-9093-4411-A730-112884EFF6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679D37A3-5229-4265-8DA8-A88948B513C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000" b="0" i="0" baseline="0" err="1">
              <a:latin typeface="Arial" pitchFamily="34" charset="0"/>
              <a:ea typeface="+mj-ea"/>
              <a:cs typeface="Arial" pitchFamily="34" charset="0"/>
              <a:sym typeface="Arial" panose="020B0604020202020204" pitchFamily="34" charset="0"/>
            </a:endParaRPr>
          </a:p>
        </p:txBody>
      </p:sp>
      <p:sp>
        <p:nvSpPr>
          <p:cNvPr id="3" name="Content"/>
          <p:cNvSpPr>
            <a:spLocks noGrp="1"/>
          </p:cNvSpPr>
          <p:nvPr>
            <p:ph idx="1" hasCustomPrompt="1"/>
          </p:nvPr>
        </p:nvSpPr>
        <p:spPr>
          <a:xfrm>
            <a:off x="695400" y="1774031"/>
            <a:ext cx="10872185" cy="4463257"/>
          </a:xfrm>
        </p:spPr>
        <p:txBody>
          <a:bodyPr/>
          <a:lstStyle/>
          <a:p>
            <a:pPr lvl="0"/>
            <a:r>
              <a:rPr lang="en-GB" noProof="0"/>
              <a:t>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9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695400" y="1111310"/>
            <a:ext cx="10872187" cy="338554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1600" baseline="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GB" noProof="0"/>
              <a:t>Edit subtitle</a:t>
            </a:r>
          </a:p>
        </p:txBody>
      </p:sp>
      <p:sp>
        <p:nvSpPr>
          <p:cNvPr id="16" name="Rechteck 15" hidden="1"/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626837" y="6373587"/>
            <a:ext cx="660467" cy="304800"/>
          </a:xfrm>
          <a:prstGeom prst="rect">
            <a:avLst/>
          </a:prstGeom>
          <a:solidFill>
            <a:srgbClr val="00917E">
              <a:alpha val="2392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hteck 9" hidden="1"/>
          <p:cNvSpPr/>
          <p:nvPr>
            <p:custDataLst>
              <p:tags r:id="rId5"/>
            </p:custDataLst>
          </p:nvPr>
        </p:nvSpPr>
        <p:spPr>
          <a:xfrm>
            <a:off x="2245178" y="6302517"/>
            <a:ext cx="9923985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Edit title</a:t>
            </a:r>
            <a:endParaRPr lang="de-DE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F4BA0495-EFC4-4832-A822-F5A5F6CF3E1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065C772-30D9-4171-AC64-A131A7DBD28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5656E6-B3C2-4032-8E84-D91F33A64E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499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003AA56-D694-437A-B7E8-1B6DD27BF43A}"/>
              </a:ext>
            </a:extLst>
          </p:cNvPr>
          <p:cNvSpPr/>
          <p:nvPr/>
        </p:nvSpPr>
        <p:spPr>
          <a:xfrm>
            <a:off x="0" y="0"/>
            <a:ext cx="12192000" cy="6237288"/>
          </a:xfrm>
          <a:prstGeom prst="rect">
            <a:avLst/>
          </a:prstGeom>
          <a:gradFill flip="none" rotWithShape="1">
            <a:gsLst>
              <a:gs pos="13000">
                <a:srgbClr val="9BD1CB">
                  <a:lumMod val="95000"/>
                </a:srgbClr>
              </a:gs>
              <a:gs pos="0">
                <a:srgbClr val="70C4BC"/>
              </a:gs>
              <a:gs pos="28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  <a:gs pos="54000">
                <a:schemeClr val="bg1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"/>
          <p:cNvSpPr>
            <a:spLocks noGrp="1"/>
          </p:cNvSpPr>
          <p:nvPr>
            <p:ph idx="1" hasCustomPrompt="1"/>
          </p:nvPr>
        </p:nvSpPr>
        <p:spPr>
          <a:xfrm>
            <a:off x="695400" y="1774031"/>
            <a:ext cx="10872185" cy="4463257"/>
          </a:xfrm>
        </p:spPr>
        <p:txBody>
          <a:bodyPr/>
          <a:lstStyle>
            <a:lvl1pPr marL="266400" indent="-266400">
              <a:buClr>
                <a:schemeClr val="tx2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270000" indent="0">
              <a:buNone/>
              <a:defRPr sz="1600">
                <a:solidFill>
                  <a:schemeClr val="tx1"/>
                </a:solidFill>
              </a:defRPr>
            </a:lvl2pPr>
            <a:lvl3pPr marL="478800" indent="0">
              <a:buNone/>
              <a:defRPr sz="1600">
                <a:solidFill>
                  <a:schemeClr val="tx1"/>
                </a:solidFill>
              </a:defRPr>
            </a:lvl3pPr>
            <a:lvl4pPr marL="658800" indent="0">
              <a:buNone/>
              <a:defRPr sz="1600">
                <a:solidFill>
                  <a:schemeClr val="tx1"/>
                </a:solidFill>
              </a:defRPr>
            </a:lvl4pPr>
            <a:lvl5pPr marL="910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/>
              <a:t>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2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695400" y="1111310"/>
            <a:ext cx="10872187" cy="338554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1600" baseline="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GB" noProof="0"/>
              <a:t>Edit subtitle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093F4100-BA4F-40F8-8C46-55FF7B3356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Edit title</a:t>
            </a:r>
            <a:endParaRPr lang="aa-ET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3BB96FF6-9BDE-4F45-982F-1F9444C5A73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065C772-30D9-4171-AC64-A131A7DBD2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hteck 10" hidden="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626837" y="6373587"/>
            <a:ext cx="660467" cy="304800"/>
          </a:xfrm>
          <a:prstGeom prst="rect">
            <a:avLst/>
          </a:prstGeom>
          <a:solidFill>
            <a:srgbClr val="00917E">
              <a:alpha val="2392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hteck 13" hidden="1"/>
          <p:cNvSpPr/>
          <p:nvPr>
            <p:custDataLst>
              <p:tags r:id="rId2"/>
            </p:custDataLst>
          </p:nvPr>
        </p:nvSpPr>
        <p:spPr>
          <a:xfrm>
            <a:off x="2245178" y="6302517"/>
            <a:ext cx="9923985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092FE65-FBAA-4576-B44B-18A7681B50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721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s (Text +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695400" y="1774031"/>
            <a:ext cx="5475407" cy="4463257"/>
          </a:xfrm>
        </p:spPr>
        <p:txBody>
          <a:bodyPr/>
          <a:lstStyle/>
          <a:p>
            <a:pPr lvl="0"/>
            <a:r>
              <a:rPr lang="en-GB" noProof="0"/>
              <a:t>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Image"/>
          <p:cNvSpPr>
            <a:spLocks noGrp="1"/>
          </p:cNvSpPr>
          <p:nvPr>
            <p:ph type="pic" sz="quarter" idx="15" hasCustomPrompt="1"/>
          </p:nvPr>
        </p:nvSpPr>
        <p:spPr>
          <a:xfrm>
            <a:off x="6435186" y="1774031"/>
            <a:ext cx="5132927" cy="4463257"/>
          </a:xfrm>
        </p:spPr>
        <p:txBody>
          <a:bodyPr anchor="ctr"/>
          <a:lstStyle>
            <a:lvl1pPr marL="0" indent="0" algn="ctr">
              <a:buFont typeface="Arial" pitchFamily="34" charset="0"/>
              <a:buNone/>
              <a:defRPr/>
            </a:lvl1pPr>
          </a:lstStyle>
          <a:p>
            <a:r>
              <a:rPr lang="en-GB" noProof="0"/>
              <a:t>Click symbol to insert image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695400" y="1111310"/>
            <a:ext cx="10872187" cy="338554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en-GB" noProof="0"/>
              <a:t>Edit subtitle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B74839C7-C53F-4CF7-AB2B-D7197C39FF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Edit title</a:t>
            </a:r>
            <a:endParaRPr lang="aa-ET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FAB54EB-DD52-42BC-8A95-EA889899287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065C772-30D9-4171-AC64-A131A7DBD2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hteck 10" hidden="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626837" y="6373587"/>
            <a:ext cx="660467" cy="304800"/>
          </a:xfrm>
          <a:prstGeom prst="rect">
            <a:avLst/>
          </a:prstGeom>
          <a:solidFill>
            <a:srgbClr val="00917E">
              <a:alpha val="2392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 hidden="1"/>
          <p:cNvSpPr/>
          <p:nvPr>
            <p:custDataLst>
              <p:tags r:id="rId2"/>
            </p:custDataLst>
          </p:nvPr>
        </p:nvSpPr>
        <p:spPr>
          <a:xfrm>
            <a:off x="2245178" y="6302517"/>
            <a:ext cx="9923985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26C090D-E47C-46FE-830A-EECBD3E90D1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387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s (Text +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2EDCDB0-B116-4170-A0A5-078B8E800F37}"/>
              </a:ext>
            </a:extLst>
          </p:cNvPr>
          <p:cNvSpPr/>
          <p:nvPr/>
        </p:nvSpPr>
        <p:spPr>
          <a:xfrm>
            <a:off x="0" y="0"/>
            <a:ext cx="12192000" cy="6237288"/>
          </a:xfrm>
          <a:prstGeom prst="rect">
            <a:avLst/>
          </a:prstGeom>
          <a:gradFill flip="none" rotWithShape="1">
            <a:gsLst>
              <a:gs pos="13000">
                <a:srgbClr val="9BD1CB">
                  <a:lumMod val="95000"/>
                </a:srgbClr>
              </a:gs>
              <a:gs pos="0">
                <a:srgbClr val="70C4BC"/>
              </a:gs>
              <a:gs pos="28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  <a:gs pos="54000">
                <a:schemeClr val="bg1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695400" y="1774031"/>
            <a:ext cx="5475407" cy="4463257"/>
          </a:xfrm>
        </p:spPr>
        <p:txBody>
          <a:bodyPr/>
          <a:lstStyle/>
          <a:p>
            <a:pPr lvl="0"/>
            <a:r>
              <a:rPr lang="en-GB" noProof="0"/>
              <a:t>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Image"/>
          <p:cNvSpPr>
            <a:spLocks noGrp="1"/>
          </p:cNvSpPr>
          <p:nvPr>
            <p:ph type="pic" sz="quarter" idx="15" hasCustomPrompt="1"/>
          </p:nvPr>
        </p:nvSpPr>
        <p:spPr>
          <a:xfrm>
            <a:off x="6435186" y="1774031"/>
            <a:ext cx="5132927" cy="4463257"/>
          </a:xfrm>
        </p:spPr>
        <p:txBody>
          <a:bodyPr anchor="ctr"/>
          <a:lstStyle>
            <a:lvl1pPr marL="0" indent="0" algn="ctr">
              <a:buFont typeface="Arial" pitchFamily="34" charset="0"/>
              <a:buNone/>
              <a:defRPr/>
            </a:lvl1pPr>
          </a:lstStyle>
          <a:p>
            <a:r>
              <a:rPr lang="en-GB" noProof="0"/>
              <a:t>Click symbol to insert image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695400" y="1111310"/>
            <a:ext cx="10872187" cy="338554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en-GB" noProof="0"/>
              <a:t>Edit subtitle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B74839C7-C53F-4CF7-AB2B-D7197C39FF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Edit title</a:t>
            </a:r>
            <a:endParaRPr lang="aa-ET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FAB54EB-DD52-42BC-8A95-EA889899287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065C772-30D9-4171-AC64-A131A7DBD2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hteck 10" hidden="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626837" y="6373587"/>
            <a:ext cx="660467" cy="304800"/>
          </a:xfrm>
          <a:prstGeom prst="rect">
            <a:avLst/>
          </a:prstGeom>
          <a:solidFill>
            <a:srgbClr val="00917E">
              <a:alpha val="2392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 hidden="1"/>
          <p:cNvSpPr/>
          <p:nvPr>
            <p:custDataLst>
              <p:tags r:id="rId2"/>
            </p:custDataLst>
          </p:nvPr>
        </p:nvSpPr>
        <p:spPr>
          <a:xfrm>
            <a:off x="2245178" y="6302517"/>
            <a:ext cx="9923985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CA1831D-4855-4990-B497-5BF36862F5D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7802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s (Image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6142981" y="1774031"/>
            <a:ext cx="5424605" cy="4463257"/>
          </a:xfrm>
        </p:spPr>
        <p:txBody>
          <a:bodyPr/>
          <a:lstStyle/>
          <a:p>
            <a:pPr lvl="0"/>
            <a:r>
              <a:rPr lang="en-GB" noProof="0"/>
              <a:t>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Image"/>
          <p:cNvSpPr>
            <a:spLocks noGrp="1"/>
          </p:cNvSpPr>
          <p:nvPr>
            <p:ph type="pic" sz="quarter" idx="15" hasCustomPrompt="1"/>
          </p:nvPr>
        </p:nvSpPr>
        <p:spPr>
          <a:xfrm>
            <a:off x="695400" y="1774031"/>
            <a:ext cx="5160602" cy="4463257"/>
          </a:xfrm>
        </p:spPr>
        <p:txBody>
          <a:bodyPr anchor="ctr"/>
          <a:lstStyle>
            <a:lvl1pPr marL="0" indent="0" algn="ctr">
              <a:buFont typeface="Arial" pitchFamily="34" charset="0"/>
              <a:buNone/>
              <a:defRPr/>
            </a:lvl1pPr>
          </a:lstStyle>
          <a:p>
            <a:r>
              <a:rPr lang="en-GB" noProof="0"/>
              <a:t>Click symbol to insert image</a:t>
            </a:r>
          </a:p>
        </p:txBody>
      </p:sp>
      <p:sp>
        <p:nvSpPr>
          <p:cNvPr id="14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695400" y="1111310"/>
            <a:ext cx="10872187" cy="338554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en-GB" noProof="0"/>
              <a:t>Edit subtitle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741909AD-E1B6-4E83-9220-A640F0D326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Edit title</a:t>
            </a:r>
            <a:endParaRPr lang="aa-ET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D21E39D8-89F9-4245-ABB2-3FE08B16271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065C772-30D9-4171-AC64-A131A7DBD2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hteck 10" hidden="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626837" y="6373587"/>
            <a:ext cx="660467" cy="304800"/>
          </a:xfrm>
          <a:prstGeom prst="rect">
            <a:avLst/>
          </a:prstGeom>
          <a:solidFill>
            <a:srgbClr val="00917E">
              <a:alpha val="2392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hteck 14" hidden="1"/>
          <p:cNvSpPr/>
          <p:nvPr>
            <p:custDataLst>
              <p:tags r:id="rId2"/>
            </p:custDataLst>
          </p:nvPr>
        </p:nvSpPr>
        <p:spPr>
          <a:xfrm>
            <a:off x="2245178" y="6302517"/>
            <a:ext cx="9923985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15C0BAE-876A-48B5-B56C-A00714E81DD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34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s (Image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53C96DF-5BD4-4351-8A64-0F1BDBB1C0D2}"/>
              </a:ext>
            </a:extLst>
          </p:cNvPr>
          <p:cNvSpPr/>
          <p:nvPr/>
        </p:nvSpPr>
        <p:spPr>
          <a:xfrm>
            <a:off x="0" y="0"/>
            <a:ext cx="12192000" cy="6237288"/>
          </a:xfrm>
          <a:prstGeom prst="rect">
            <a:avLst/>
          </a:prstGeom>
          <a:gradFill flip="none" rotWithShape="1">
            <a:gsLst>
              <a:gs pos="13000">
                <a:srgbClr val="9BD1CB">
                  <a:lumMod val="95000"/>
                </a:srgbClr>
              </a:gs>
              <a:gs pos="0">
                <a:srgbClr val="70C4BC"/>
              </a:gs>
              <a:gs pos="28000">
                <a:schemeClr val="accent1">
                  <a:lumMod val="45000"/>
                  <a:lumOff val="55000"/>
                </a:schemeClr>
              </a:gs>
              <a:gs pos="100000">
                <a:schemeClr val="bg1"/>
              </a:gs>
              <a:gs pos="54000">
                <a:schemeClr val="bg1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6142981" y="1774031"/>
            <a:ext cx="5424605" cy="4463257"/>
          </a:xfrm>
        </p:spPr>
        <p:txBody>
          <a:bodyPr/>
          <a:lstStyle/>
          <a:p>
            <a:pPr lvl="0"/>
            <a:r>
              <a:rPr lang="en-GB" noProof="0"/>
              <a:t>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Image"/>
          <p:cNvSpPr>
            <a:spLocks noGrp="1"/>
          </p:cNvSpPr>
          <p:nvPr>
            <p:ph type="pic" sz="quarter" idx="15" hasCustomPrompt="1"/>
          </p:nvPr>
        </p:nvSpPr>
        <p:spPr>
          <a:xfrm>
            <a:off x="695400" y="1774031"/>
            <a:ext cx="5160602" cy="4463257"/>
          </a:xfrm>
        </p:spPr>
        <p:txBody>
          <a:bodyPr anchor="ctr"/>
          <a:lstStyle>
            <a:lvl1pPr marL="0" indent="0" algn="ctr">
              <a:buFont typeface="Arial" pitchFamily="34" charset="0"/>
              <a:buNone/>
              <a:defRPr/>
            </a:lvl1pPr>
          </a:lstStyle>
          <a:p>
            <a:r>
              <a:rPr lang="en-GB" noProof="0"/>
              <a:t>Click symbol to insert image</a:t>
            </a:r>
          </a:p>
        </p:txBody>
      </p:sp>
      <p:sp>
        <p:nvSpPr>
          <p:cNvPr id="14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695400" y="1111310"/>
            <a:ext cx="10872187" cy="338554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en-GB" noProof="0"/>
              <a:t>Edit subtitle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741909AD-E1B6-4E83-9220-A640F0D326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Edit title</a:t>
            </a:r>
            <a:endParaRPr lang="aa-ET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D21E39D8-89F9-4245-ABB2-3FE08B16271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065C772-30D9-4171-AC64-A131A7DBD2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hteck 10" hidden="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626837" y="6373587"/>
            <a:ext cx="660467" cy="304800"/>
          </a:xfrm>
          <a:prstGeom prst="rect">
            <a:avLst/>
          </a:prstGeom>
          <a:solidFill>
            <a:srgbClr val="00917E">
              <a:alpha val="2392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hteck 14" hidden="1"/>
          <p:cNvSpPr/>
          <p:nvPr>
            <p:custDataLst>
              <p:tags r:id="rId2"/>
            </p:custDataLst>
          </p:nvPr>
        </p:nvSpPr>
        <p:spPr>
          <a:xfrm>
            <a:off x="2245178" y="6302517"/>
            <a:ext cx="9923985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EC1C5E3-6767-423B-B6B0-9E4BD7A8668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227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 hidden="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65C772-30D9-4171-AC64-A131A7DBD28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DC065A5-FD0F-44E2-B211-16C0467260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628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Chap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400" y="702221"/>
            <a:ext cx="10872186" cy="707887"/>
          </a:xfrm>
        </p:spPr>
        <p:txBody>
          <a:bodyPr anchor="ctr"/>
          <a:lstStyle>
            <a:lvl1pPr marL="342000" indent="-288000" algn="l">
              <a:lnSpc>
                <a:spcPct val="100000"/>
              </a:lnSpc>
              <a:buClr>
                <a:schemeClr val="tx2"/>
              </a:buClr>
              <a:buFont typeface="+mj-lt"/>
              <a:buAutoNum type="arabicPeriod"/>
              <a:defRPr sz="2000" b="0" cap="none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400" y="1470645"/>
            <a:ext cx="10872187" cy="338554"/>
          </a:xfrm>
        </p:spPr>
        <p:txBody>
          <a:bodyPr anchor="t"/>
          <a:lstStyle>
            <a:lvl1pPr marL="612000" indent="-26640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77777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Rechteck 7" hidden="1"/>
          <p:cNvSpPr/>
          <p:nvPr userDrawn="1">
            <p:custDataLst>
              <p:tags r:id="rId1"/>
            </p:custDataLst>
          </p:nvPr>
        </p:nvSpPr>
        <p:spPr>
          <a:xfrm>
            <a:off x="2253342" y="6299795"/>
            <a:ext cx="9922329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Rechteck 9" hidden="1"/>
          <p:cNvSpPr/>
          <p:nvPr userDrawn="1">
            <p:custDataLst>
              <p:tags r:id="rId2"/>
            </p:custDataLst>
          </p:nvPr>
        </p:nvSpPr>
        <p:spPr>
          <a:xfrm>
            <a:off x="598860" y="6325648"/>
            <a:ext cx="1392684" cy="361950"/>
          </a:xfrm>
          <a:prstGeom prst="rect">
            <a:avLst/>
          </a:prstGeom>
          <a:solidFill>
            <a:srgbClr val="85A0BF">
              <a:alpha val="2588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441729"/>
      </p:ext>
    </p:extLst>
  </p:cSld>
  <p:clrMapOvr>
    <a:masterClrMapping/>
  </p:clrMapOvr>
  <p:hf hdr="0" ft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95400" y="1074222"/>
            <a:ext cx="10872187" cy="338554"/>
          </a:xfrm>
        </p:spPr>
        <p:txBody>
          <a:bodyPr/>
          <a:lstStyle>
            <a:lvl1pPr marL="0" indent="-266400">
              <a:lnSpc>
                <a:spcPct val="100000"/>
              </a:lnSpc>
              <a:spcBef>
                <a:spcPts val="0"/>
              </a:spcBef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de-DE"/>
              <a:t>Formatvorlage des Untertitelmasters durch Klicken bearbeiten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Fußzeile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C3CAD45-BB7C-4C31-9EF4-1481A176AA67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Rechteck 4"/>
          <p:cNvSpPr>
            <a:spLocks/>
          </p:cNvSpPr>
          <p:nvPr userDrawn="1">
            <p:custDataLst>
              <p:tags r:id="rId1"/>
            </p:custDataLst>
          </p:nvPr>
        </p:nvSpPr>
        <p:spPr>
          <a:xfrm>
            <a:off x="695400" y="6455418"/>
            <a:ext cx="1226509" cy="126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hteck 12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1956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 hidden="1"/>
          <p:cNvSpPr/>
          <p:nvPr>
            <p:custDataLst>
              <p:tags r:id="rId1"/>
            </p:custDataLst>
          </p:nvPr>
        </p:nvSpPr>
        <p:spPr>
          <a:xfrm>
            <a:off x="0" y="1"/>
            <a:ext cx="12192000" cy="623728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695400" y="1111310"/>
            <a:ext cx="10872187" cy="338554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1600" baseline="0">
                <a:solidFill>
                  <a:srgbClr val="777777"/>
                </a:solidFill>
              </a:defRPr>
            </a:lvl1pPr>
          </a:lstStyle>
          <a:p>
            <a:pPr lvl="0"/>
            <a:r>
              <a:rPr lang="en-GB" noProof="0" dirty="0"/>
              <a:t>Edit subtitle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C909CC7B-94A6-476B-B900-F70C1C07A9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Edit title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86694601-2DC6-4583-9410-7DAD3F92C6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hteck 8" hidden="1"/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626837" y="6373587"/>
            <a:ext cx="660467" cy="304800"/>
          </a:xfrm>
          <a:prstGeom prst="rect">
            <a:avLst/>
          </a:prstGeom>
          <a:solidFill>
            <a:srgbClr val="00917E">
              <a:alpha val="23922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hteck 13" hidden="1"/>
          <p:cNvSpPr/>
          <p:nvPr>
            <p:custDataLst>
              <p:tags r:id="rId3"/>
            </p:custDataLst>
          </p:nvPr>
        </p:nvSpPr>
        <p:spPr>
          <a:xfrm>
            <a:off x="2245178" y="6302517"/>
            <a:ext cx="9923985" cy="453430"/>
          </a:xfrm>
          <a:prstGeom prst="rect">
            <a:avLst/>
          </a:prstGeom>
          <a:solidFill>
            <a:srgbClr val="CB0D26">
              <a:alpha val="3098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de-DE" sz="1400" b="0" i="0" u="none" baseline="0" dirty="0" err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B0E459D2-9978-47F5-914C-AA065B6B8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88" y="6340054"/>
            <a:ext cx="584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1050">
                <a:solidFill>
                  <a:srgbClr val="777777"/>
                </a:solidFill>
                <a:latin typeface="+mj-lt"/>
              </a:defRPr>
            </a:lvl1pPr>
          </a:lstStyle>
          <a:p>
            <a:fld id="{1A980849-A0E6-484D-A0BE-4153A62AF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8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vmlDrawing" Target="../drawings/vmlDrawing2.vml"/><Relationship Id="rId3" Type="http://schemas.openxmlformats.org/officeDocument/2006/relationships/slideLayout" Target="../slideLayouts/slideLayout26.xml"/><Relationship Id="rId21" Type="http://schemas.openxmlformats.org/officeDocument/2006/relationships/oleObject" Target="../embeddings/oleObject2.bin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ags" Target="../tags/tag7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33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ags" Target="../tags/tag42.xml"/><Relationship Id="rId3" Type="http://schemas.openxmlformats.org/officeDocument/2006/relationships/slideLayout" Target="../slideLayouts/slideLayout42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tags" Target="../tags/tag41.xml"/><Relationship Id="rId2" Type="http://schemas.openxmlformats.org/officeDocument/2006/relationships/slideLayout" Target="../slideLayouts/slideLayout41.xml"/><Relationship Id="rId16" Type="http://schemas.openxmlformats.org/officeDocument/2006/relationships/vmlDrawing" Target="../drawings/vmlDrawing4.vml"/><Relationship Id="rId20" Type="http://schemas.openxmlformats.org/officeDocument/2006/relationships/image" Target="../media/image8.emf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19" Type="http://schemas.openxmlformats.org/officeDocument/2006/relationships/oleObject" Target="../embeddings/oleObject4.bin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9F5C776-3383-4AFF-8530-75BCA5871A3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3709351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think-cell Slide" r:id="rId16" imgW="359" imgH="360" progId="TCLayout.ActiveDocument.1">
                  <p:embed/>
                </p:oleObj>
              </mc:Choice>
              <mc:Fallback>
                <p:oleObj name="think-cell Slide" r:id="rId16" imgW="359" imgH="36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9F5C776-3383-4AFF-8530-75BCA5871A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CF987DCE-B6A5-4FC2-96DF-B95F9DCB72E0}"/>
              </a:ext>
            </a:extLst>
          </p:cNvPr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BC8B5-18A8-4B80-9475-1B1CBBDA59FE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977A9-6B36-471E-B483-0891B8D3A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22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FB3AD">
                <a:lumMod val="5000"/>
                <a:lumOff val="95000"/>
              </a:srgbClr>
            </a:gs>
            <a:gs pos="74000">
              <a:srgbClr val="7FB3AD">
                <a:lumMod val="45000"/>
                <a:lumOff val="55000"/>
              </a:srgbClr>
            </a:gs>
            <a:gs pos="83000">
              <a:srgbClr val="7FB3AD">
                <a:lumMod val="45000"/>
                <a:lumOff val="55000"/>
              </a:srgbClr>
            </a:gs>
            <a:gs pos="100000">
              <a:srgbClr val="7FB3AD">
                <a:lumMod val="30000"/>
                <a:lumOff val="7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39E364-30E3-44DE-839A-04F1C46A6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EDF19-E5D4-40AB-A484-AA10C93CD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2D93D-F384-443B-9D3A-B622C3E37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0C5AA-6E7D-4D5B-B54F-D4FEF844D6AB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F0531-AD4D-44E7-85AC-F9BBE57AD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1CC0-50AD-4DB7-A4DA-F79B0637F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1BC45-3BC2-4942-A971-6A8D06F4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35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FB3AD">
                <a:lumMod val="5000"/>
                <a:lumOff val="95000"/>
              </a:srgbClr>
            </a:gs>
            <a:gs pos="74000">
              <a:srgbClr val="7FB3AD">
                <a:lumMod val="45000"/>
                <a:lumOff val="55000"/>
              </a:srgbClr>
            </a:gs>
            <a:gs pos="83000">
              <a:srgbClr val="7FB3AD">
                <a:lumMod val="45000"/>
                <a:lumOff val="55000"/>
              </a:srgbClr>
            </a:gs>
            <a:gs pos="100000">
              <a:srgbClr val="7FB3AD">
                <a:lumMod val="30000"/>
                <a:lumOff val="7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47A1A8CF-B21D-4F76-9827-5F913FF43A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45523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think-cell Slide" r:id="rId21" imgW="592" imgH="591" progId="TCLayout.ActiveDocument.1">
                  <p:embed/>
                </p:oleObj>
              </mc:Choice>
              <mc:Fallback>
                <p:oleObj name="think-cell Slide" r:id="rId21" imgW="592" imgH="591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47A1A8CF-B21D-4F76-9827-5F913FF43A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5400" y="701675"/>
            <a:ext cx="10872185" cy="40011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400" y="1774031"/>
            <a:ext cx="10872186" cy="44632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279048" y="6340054"/>
            <a:ext cx="928853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>
              <a:defRPr lang="de-DE" sz="1050" smtClean="0">
                <a:solidFill>
                  <a:srgbClr val="777777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568189" y="6340054"/>
            <a:ext cx="584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de-DE" sz="1050" smtClean="0">
                <a:solidFill>
                  <a:srgbClr val="777777"/>
                </a:solidFill>
                <a:latin typeface="+mj-lt"/>
              </a:defRPr>
            </a:lvl1pPr>
          </a:lstStyle>
          <a:p>
            <a:fld id="{AC3CAD45-BB7C-4C31-9EF4-1481A176AA6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empower - DO NOT DELETE!!!" hidden="1"/>
          <p:cNvSpPr/>
          <p:nvPr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sz="1400" dirty="0" err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1217C0E-F466-4E59-8BBC-7079D5C8D3FC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11" y="6405060"/>
            <a:ext cx="1339957" cy="22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52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69200" indent="-169200" algn="l" defTabSz="914400" rtl="0" eaLnBrk="1" latinLnBrk="0" hangingPunct="1">
        <a:lnSpc>
          <a:spcPts val="1700"/>
        </a:lnSpc>
        <a:spcBef>
          <a:spcPts val="17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1pPr>
      <a:lvl2pPr marL="3600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2pPr>
      <a:lvl3pPr marL="5400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7560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9576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 baseline="0">
          <a:solidFill>
            <a:schemeClr val="tx1"/>
          </a:solidFill>
          <a:latin typeface="+mj-lt"/>
          <a:ea typeface="+mn-ea"/>
          <a:cs typeface="+mn-cs"/>
        </a:defRPr>
      </a:lvl5pPr>
      <a:lvl6pPr marL="1267200" indent="-151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6pPr>
      <a:lvl7pPr marL="14832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7pPr>
      <a:lvl8pPr marL="16992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8pPr>
      <a:lvl9pPr marL="19152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17">
          <p15:clr>
            <a:srgbClr val="F26B43"/>
          </p15:clr>
        </p15:guide>
        <p15:guide id="2" pos="438">
          <p15:clr>
            <a:srgbClr val="F26B43"/>
          </p15:clr>
        </p15:guide>
        <p15:guide id="3" pos="7287">
          <p15:clr>
            <a:srgbClr val="F26B43"/>
          </p15:clr>
        </p15:guide>
        <p15:guide id="4" orient="horz" pos="3929">
          <p15:clr>
            <a:srgbClr val="F26B43"/>
          </p15:clr>
        </p15:guide>
        <p15:guide id="5" orient="horz" pos="43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FB3AD">
                <a:lumMod val="5000"/>
                <a:lumOff val="95000"/>
              </a:srgbClr>
            </a:gs>
            <a:gs pos="74000">
              <a:srgbClr val="7FB3AD">
                <a:lumMod val="45000"/>
                <a:lumOff val="55000"/>
              </a:srgbClr>
            </a:gs>
            <a:gs pos="83000">
              <a:srgbClr val="7FB3AD">
                <a:lumMod val="45000"/>
                <a:lumOff val="55000"/>
              </a:srgbClr>
            </a:gs>
            <a:gs pos="100000">
              <a:srgbClr val="7FB3AD">
                <a:lumMod val="30000"/>
                <a:lumOff val="7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B93176DA-5831-4833-8797-A80AAB0C3E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7033231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think-cell Slide" r:id="rId19" imgW="408" imgH="408" progId="TCLayout.ActiveDocument.1">
                  <p:embed/>
                </p:oleObj>
              </mc:Choice>
              <mc:Fallback>
                <p:oleObj name="think-cell Slide" r:id="rId19" imgW="408" imgH="40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B93176DA-5831-4833-8797-A80AAB0C3E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5400" y="701675"/>
            <a:ext cx="10872185" cy="40011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de-DE" noProof="0"/>
              <a:t>Edit title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95400" y="1774031"/>
            <a:ext cx="10872186" cy="44632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Edit text</a:t>
            </a:r>
          </a:p>
          <a:p>
            <a:pPr lvl="1"/>
            <a:r>
              <a:rPr lang="de-DE" noProof="0"/>
              <a:t>Second Level</a:t>
            </a:r>
          </a:p>
          <a:p>
            <a:pPr lvl="2"/>
            <a:r>
              <a:rPr lang="de-DE" noProof="0"/>
              <a:t>Third Level</a:t>
            </a:r>
          </a:p>
          <a:p>
            <a:pPr lvl="3"/>
            <a:r>
              <a:rPr lang="de-DE" noProof="0"/>
              <a:t>Fourth Level</a:t>
            </a:r>
          </a:p>
          <a:p>
            <a:pPr lvl="4"/>
            <a:r>
              <a:rPr lang="de-DE" noProof="0"/>
              <a:t>Fifth Level</a:t>
            </a:r>
          </a:p>
          <a:p>
            <a:pPr lvl="5"/>
            <a:r>
              <a:rPr lang="de-DE" noProof="0" err="1"/>
              <a:t>Sixth</a:t>
            </a:r>
            <a:r>
              <a:rPr lang="de-DE" noProof="0"/>
              <a:t> Level</a:t>
            </a:r>
          </a:p>
          <a:p>
            <a:pPr lvl="6"/>
            <a:r>
              <a:rPr lang="de-DE" noProof="0" err="1"/>
              <a:t>Seventh</a:t>
            </a:r>
            <a:r>
              <a:rPr lang="de-DE" noProof="0"/>
              <a:t> Level</a:t>
            </a:r>
          </a:p>
          <a:p>
            <a:pPr lvl="7"/>
            <a:r>
              <a:rPr lang="de-DE" noProof="0"/>
              <a:t>Eighth Level</a:t>
            </a:r>
          </a:p>
          <a:p>
            <a:pPr lvl="8"/>
            <a:r>
              <a:rPr lang="de-DE" noProof="0"/>
              <a:t>Ninth Level</a:t>
            </a:r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>
          <a:xfrm>
            <a:off x="11568189" y="6340054"/>
            <a:ext cx="584200" cy="365125"/>
          </a:xfrm>
          <a:prstGeom prst="rect">
            <a:avLst/>
          </a:prstGeom>
          <a:noFill/>
        </p:spPr>
        <p:txBody>
          <a:bodyPr vert="horz" lIns="0" tIns="45720" rIns="0" bIns="45720" rtlCol="0" anchor="ctr"/>
          <a:lstStyle>
            <a:lvl1pPr>
              <a:defRPr lang="de-DE" sz="1050">
                <a:solidFill>
                  <a:srgbClr val="777777"/>
                </a:solidFill>
                <a:latin typeface="+mj-lt"/>
              </a:defRPr>
            </a:lvl1pPr>
          </a:lstStyle>
          <a:p>
            <a:fld id="{7065C772-30D9-4171-AC64-A131A7DBD28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empower - DO NOT DELETE!!!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sz="1400" err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1217C0E-F466-4E59-8BBC-7079D5C8D3FC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211" y="6405060"/>
            <a:ext cx="1339957" cy="226570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85DADC-206D-468F-8338-C8BD82B898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9048" y="6340054"/>
            <a:ext cx="928853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339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69200" indent="-169200" algn="l" defTabSz="914400" rtl="0" eaLnBrk="1" latinLnBrk="0" hangingPunct="1">
        <a:lnSpc>
          <a:spcPts val="1700"/>
        </a:lnSpc>
        <a:spcBef>
          <a:spcPts val="17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1pPr>
      <a:lvl2pPr marL="3600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2pPr>
      <a:lvl3pPr marL="5400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7560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9576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 baseline="0">
          <a:solidFill>
            <a:schemeClr val="tx1"/>
          </a:solidFill>
          <a:latin typeface="+mj-lt"/>
          <a:ea typeface="+mn-ea"/>
          <a:cs typeface="+mn-cs"/>
        </a:defRPr>
      </a:lvl5pPr>
      <a:lvl6pPr marL="1267200" indent="-151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6pPr>
      <a:lvl7pPr marL="14832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7pPr>
      <a:lvl8pPr marL="16992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8pPr>
      <a:lvl9pPr marL="1915200" indent="-169200" algn="l" defTabSz="914400" rtl="0" eaLnBrk="1" latinLnBrk="0" hangingPunct="1">
        <a:lnSpc>
          <a:spcPts val="1700"/>
        </a:lnSpc>
        <a:spcBef>
          <a:spcPts val="1700"/>
        </a:spcBef>
        <a:buFont typeface="Symbol" pitchFamily="18" charset="2"/>
        <a:buChar char="-"/>
        <a:defRPr sz="14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17">
          <p15:clr>
            <a:srgbClr val="F26B43"/>
          </p15:clr>
        </p15:guide>
        <p15:guide id="2" pos="438">
          <p15:clr>
            <a:srgbClr val="F26B43"/>
          </p15:clr>
        </p15:guide>
        <p15:guide id="3" pos="7287">
          <p15:clr>
            <a:srgbClr val="F26B43"/>
          </p15:clr>
        </p15:guide>
        <p15:guide id="4" orient="horz" pos="3929">
          <p15:clr>
            <a:srgbClr val="F26B43"/>
          </p15:clr>
        </p15:guide>
        <p15:guide id="5" orient="horz" pos="4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74.xml"/><Relationship Id="rId6" Type="http://schemas.openxmlformats.org/officeDocument/2006/relationships/image" Target="../media/image17.jpg"/><Relationship Id="rId5" Type="http://schemas.openxmlformats.org/officeDocument/2006/relationships/hyperlink" Target="mailto:aftersales-uk@vaillant-group.com" TargetMode="Externa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5.xml"/><Relationship Id="rId5" Type="http://schemas.openxmlformats.org/officeDocument/2006/relationships/image" Target="../media/image16.pn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hyperlink" Target="mailto:aftersales-uk@vaillant-group.com" TargetMode="Externa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aftersales-uk@vaillant-group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5.xml"/><Relationship Id="rId7" Type="http://schemas.openxmlformats.org/officeDocument/2006/relationships/hyperlink" Target="mailto:aftersales-uk@vaillant-group.com" TargetMode="Externa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76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>
            <a:extLst>
              <a:ext uri="{FF2B5EF4-FFF2-40B4-BE49-F238E27FC236}">
                <a16:creationId xmlns:a16="http://schemas.microsoft.com/office/drawing/2014/main" id="{424CA98A-9CF0-481E-A254-F59819CAC0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2"/>
          <a:stretch/>
        </p:blipFill>
        <p:spPr bwMode="auto">
          <a:xfrm>
            <a:off x="0" y="0"/>
            <a:ext cx="122172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D4730C21-3DE6-4DFA-B11C-B97FA440F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02"/>
          <a:stretch>
            <a:fillRect/>
          </a:stretch>
        </p:blipFill>
        <p:spPr>
          <a:xfrm>
            <a:off x="0" y="4889915"/>
            <a:ext cx="12192000" cy="1968085"/>
          </a:xfrm>
          <a:custGeom>
            <a:avLst/>
            <a:gdLst>
              <a:gd name="connsiteX0" fmla="*/ 12192000 w 12192000"/>
              <a:gd name="connsiteY0" fmla="*/ 0 h 1968085"/>
              <a:gd name="connsiteX1" fmla="*/ 12192000 w 12192000"/>
              <a:gd name="connsiteY1" fmla="*/ 1968085 h 1968085"/>
              <a:gd name="connsiteX2" fmla="*/ 0 w 12192000"/>
              <a:gd name="connsiteY2" fmla="*/ 1968085 h 1968085"/>
              <a:gd name="connsiteX3" fmla="*/ 0 w 12192000"/>
              <a:gd name="connsiteY3" fmla="*/ 612801 h 1968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968085">
                <a:moveTo>
                  <a:pt x="12192000" y="0"/>
                </a:moveTo>
                <a:lnTo>
                  <a:pt x="12192000" y="1968085"/>
                </a:lnTo>
                <a:lnTo>
                  <a:pt x="0" y="1968085"/>
                </a:lnTo>
                <a:lnTo>
                  <a:pt x="0" y="612801"/>
                </a:lnTo>
                <a:close/>
              </a:path>
            </a:pathLst>
          </a:custGeom>
        </p:spPr>
      </p:pic>
      <p:grpSp>
        <p:nvGrpSpPr>
          <p:cNvPr id="14" name="Gruppieren 1017">
            <a:extLst>
              <a:ext uri="{FF2B5EF4-FFF2-40B4-BE49-F238E27FC236}">
                <a16:creationId xmlns:a16="http://schemas.microsoft.com/office/drawing/2014/main" id="{2ADCA59D-50C1-46E9-A5C1-305675AF92A6}"/>
              </a:ext>
            </a:extLst>
          </p:cNvPr>
          <p:cNvGrpSpPr/>
          <p:nvPr/>
        </p:nvGrpSpPr>
        <p:grpSpPr>
          <a:xfrm>
            <a:off x="0" y="4847208"/>
            <a:ext cx="12192002" cy="2010792"/>
            <a:chOff x="0" y="5586780"/>
            <a:chExt cx="12192002" cy="1271220"/>
          </a:xfrm>
          <a:solidFill>
            <a:schemeClr val="bg1"/>
          </a:solidFill>
        </p:grpSpPr>
        <p:sp>
          <p:nvSpPr>
            <p:cNvPr id="15" name="Rechteck 1071">
              <a:extLst>
                <a:ext uri="{FF2B5EF4-FFF2-40B4-BE49-F238E27FC236}">
                  <a16:creationId xmlns:a16="http://schemas.microsoft.com/office/drawing/2014/main" id="{4A501619-5CDB-4FEB-A603-0684957D5C22}"/>
                </a:ext>
              </a:extLst>
            </p:cNvPr>
            <p:cNvSpPr/>
            <p:nvPr/>
          </p:nvSpPr>
          <p:spPr>
            <a:xfrm>
              <a:off x="0" y="6237288"/>
              <a:ext cx="12192000" cy="6207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Freihandform: Form 1072">
              <a:extLst>
                <a:ext uri="{FF2B5EF4-FFF2-40B4-BE49-F238E27FC236}">
                  <a16:creationId xmlns:a16="http://schemas.microsoft.com/office/drawing/2014/main" id="{13317746-2680-4A97-AEDB-471F8F893268}"/>
                </a:ext>
              </a:extLst>
            </p:cNvPr>
            <p:cNvSpPr/>
            <p:nvPr/>
          </p:nvSpPr>
          <p:spPr>
            <a:xfrm>
              <a:off x="1" y="5586780"/>
              <a:ext cx="12192001" cy="650508"/>
            </a:xfrm>
            <a:custGeom>
              <a:avLst/>
              <a:gdLst>
                <a:gd name="connsiteX0" fmla="*/ 12192000 w 12192001"/>
                <a:gd name="connsiteY0" fmla="*/ 0 h 650508"/>
                <a:gd name="connsiteX1" fmla="*/ 12192001 w 12192001"/>
                <a:gd name="connsiteY1" fmla="*/ 650508 h 650508"/>
                <a:gd name="connsiteX2" fmla="*/ 1 w 12192001"/>
                <a:gd name="connsiteY2" fmla="*/ 650508 h 650508"/>
                <a:gd name="connsiteX3" fmla="*/ 0 w 12192001"/>
                <a:gd name="connsiteY3" fmla="*/ 638956 h 65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1" h="650508">
                  <a:moveTo>
                    <a:pt x="12192000" y="0"/>
                  </a:moveTo>
                  <a:lnTo>
                    <a:pt x="12192001" y="650508"/>
                  </a:lnTo>
                  <a:lnTo>
                    <a:pt x="1" y="650508"/>
                  </a:lnTo>
                  <a:lnTo>
                    <a:pt x="0" y="63895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B441346D-699F-43C1-B5EB-184E48E235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487" y="5851127"/>
            <a:ext cx="2118957" cy="552771"/>
          </a:xfrm>
          <a:prstGeom prst="rect">
            <a:avLst/>
          </a:prstGeom>
        </p:spPr>
      </p:pic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FEEAD632-9A8E-4F0F-86FD-93B9541168F7}"/>
              </a:ext>
            </a:extLst>
          </p:cNvPr>
          <p:cNvSpPr txBox="1">
            <a:spLocks/>
          </p:cNvSpPr>
          <p:nvPr/>
        </p:nvSpPr>
        <p:spPr>
          <a:xfrm>
            <a:off x="-1" y="5483673"/>
            <a:ext cx="8657439" cy="503590"/>
          </a:xfrm>
          <a:prstGeom prst="rect">
            <a:avLst/>
          </a:prstGeom>
          <a:solidFill>
            <a:srgbClr val="00927F">
              <a:alpha val="75000"/>
            </a:srgbClr>
          </a:solidFill>
        </p:spPr>
        <p:txBody>
          <a:bodyPr vert="horz" wrap="square" lIns="108000" tIns="36000" rIns="108000" bIns="36000" rtlCol="0">
            <a:spAutoFit/>
          </a:bodyPr>
          <a:lstStyle>
            <a:lvl1pPr marL="126900" indent="-126900" algn="l" defTabSz="685800" rtl="0" eaLnBrk="1" latinLnBrk="0" hangingPunct="1">
              <a:lnSpc>
                <a:spcPts val="1275"/>
              </a:lnSpc>
              <a:spcBef>
                <a:spcPts val="1275"/>
              </a:spcBef>
              <a:buFont typeface="Arial" pitchFamily="34" charset="0"/>
              <a:buChar char="•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70000" indent="-126900" algn="l" defTabSz="685800" rtl="0" eaLnBrk="1" latinLnBrk="0" hangingPunct="1">
              <a:lnSpc>
                <a:spcPts val="1275"/>
              </a:lnSpc>
              <a:spcBef>
                <a:spcPts val="1275"/>
              </a:spcBef>
              <a:buFont typeface="Symbol" pitchFamily="18" charset="2"/>
              <a:buChar char="-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5000" indent="-126900" algn="l" defTabSz="685800" rtl="0" eaLnBrk="1" latinLnBrk="0" hangingPunct="1">
              <a:lnSpc>
                <a:spcPts val="1275"/>
              </a:lnSpc>
              <a:spcBef>
                <a:spcPts val="1275"/>
              </a:spcBef>
              <a:buFont typeface="Symbol" pitchFamily="18" charset="2"/>
              <a:buChar char="-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67000" indent="-126900" algn="l" defTabSz="685800" rtl="0" eaLnBrk="1" latinLnBrk="0" hangingPunct="1">
              <a:lnSpc>
                <a:spcPts val="1275"/>
              </a:lnSpc>
              <a:spcBef>
                <a:spcPts val="1275"/>
              </a:spcBef>
              <a:buFont typeface="Symbol" pitchFamily="18" charset="2"/>
              <a:buChar char="-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18200" indent="-126900" algn="l" defTabSz="685800" rtl="0" eaLnBrk="1" latinLnBrk="0" hangingPunct="1">
              <a:lnSpc>
                <a:spcPts val="1275"/>
              </a:lnSpc>
              <a:spcBef>
                <a:spcPts val="1275"/>
              </a:spcBef>
              <a:buFont typeface="Symbol" pitchFamily="18" charset="2"/>
              <a:buChar char="-"/>
              <a:defRPr sz="105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950400" indent="-113400" algn="l" defTabSz="685800" rtl="0" eaLnBrk="1" latinLnBrk="0" hangingPunct="1">
              <a:lnSpc>
                <a:spcPts val="1275"/>
              </a:lnSpc>
              <a:spcBef>
                <a:spcPts val="1275"/>
              </a:spcBef>
              <a:buFont typeface="Symbol" pitchFamily="18" charset="2"/>
              <a:buChar char="-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1112400" indent="-126900" algn="l" defTabSz="685800" rtl="0" eaLnBrk="1" latinLnBrk="0" hangingPunct="1">
              <a:lnSpc>
                <a:spcPts val="1275"/>
              </a:lnSpc>
              <a:spcBef>
                <a:spcPts val="1275"/>
              </a:spcBef>
              <a:buFont typeface="Symbol" pitchFamily="18" charset="2"/>
              <a:buChar char="-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1274400" indent="-126900" algn="l" defTabSz="685800" rtl="0" eaLnBrk="1" latinLnBrk="0" hangingPunct="1">
              <a:lnSpc>
                <a:spcPts val="1275"/>
              </a:lnSpc>
              <a:spcBef>
                <a:spcPts val="1275"/>
              </a:spcBef>
              <a:buFont typeface="Symbol" pitchFamily="18" charset="2"/>
              <a:buChar char="-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1436400" indent="-126900" algn="l" defTabSz="685800" rtl="0" eaLnBrk="1" latinLnBrk="0" hangingPunct="1">
              <a:lnSpc>
                <a:spcPts val="1275"/>
              </a:lnSpc>
              <a:spcBef>
                <a:spcPts val="1275"/>
              </a:spcBef>
              <a:buFont typeface="Symbol" pitchFamily="18" charset="2"/>
              <a:buChar char="-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Vaillant_16 Book" panose="00000500000000000000" pitchFamily="50" charset="0"/>
                <a:cs typeface="Arial" panose="020B0604020202020204" pitchFamily="34" charset="0"/>
              </a:rPr>
              <a:t>Vaillant Service – </a:t>
            </a:r>
            <a:r>
              <a:rPr lang="en-US" sz="2800" dirty="0" err="1">
                <a:solidFill>
                  <a:srgbClr val="FFFFFF"/>
                </a:solidFill>
                <a:latin typeface="Vaillant_16 Book" panose="00000500000000000000" pitchFamily="50" charset="0"/>
                <a:cs typeface="Arial" panose="020B0604020202020204" pitchFamily="34" charset="0"/>
              </a:rPr>
              <a:t>Pobl</a:t>
            </a:r>
            <a:r>
              <a:rPr lang="en-US" sz="2800" dirty="0">
                <a:solidFill>
                  <a:srgbClr val="FFFFFF"/>
                </a:solidFill>
                <a:latin typeface="Vaillant_16 Book" panose="00000500000000000000" pitchFamily="50" charset="0"/>
                <a:cs typeface="Arial" panose="020B0604020202020204" pitchFamily="34" charset="0"/>
              </a:rPr>
              <a:t> Housing Association   </a:t>
            </a:r>
          </a:p>
        </p:txBody>
      </p:sp>
    </p:spTree>
    <p:extLst>
      <p:ext uri="{BB962C8B-B14F-4D97-AF65-F5344CB8AC3E}">
        <p14:creationId xmlns:p14="http://schemas.microsoft.com/office/powerpoint/2010/main" val="1063274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ihandform: Form 23">
            <a:extLst>
              <a:ext uri="{FF2B5EF4-FFF2-40B4-BE49-F238E27FC236}">
                <a16:creationId xmlns:a16="http://schemas.microsoft.com/office/drawing/2014/main" id="{1F2C28F9-2585-42F2-9360-DE59474DDAEC}"/>
              </a:ext>
            </a:extLst>
          </p:cNvPr>
          <p:cNvSpPr/>
          <p:nvPr/>
        </p:nvSpPr>
        <p:spPr>
          <a:xfrm>
            <a:off x="0" y="1791316"/>
            <a:ext cx="11849101" cy="4462589"/>
          </a:xfrm>
          <a:custGeom>
            <a:avLst/>
            <a:gdLst>
              <a:gd name="connsiteX0" fmla="*/ 713648 w 10881382"/>
              <a:gd name="connsiteY0" fmla="*/ 0 h 4462589"/>
              <a:gd name="connsiteX1" fmla="*/ 10167746 w 10881382"/>
              <a:gd name="connsiteY1" fmla="*/ 0 h 4462589"/>
              <a:gd name="connsiteX2" fmla="*/ 10685605 w 10881382"/>
              <a:gd name="connsiteY2" fmla="*/ 195777 h 4462589"/>
              <a:gd name="connsiteX3" fmla="*/ 10881382 w 10881382"/>
              <a:gd name="connsiteY3" fmla="*/ 713636 h 4462589"/>
              <a:gd name="connsiteX4" fmla="*/ 10881382 w 10881382"/>
              <a:gd name="connsiteY4" fmla="*/ 2043897 h 4462589"/>
              <a:gd name="connsiteX5" fmla="*/ 10881382 w 10881382"/>
              <a:gd name="connsiteY5" fmla="*/ 3018696 h 4462589"/>
              <a:gd name="connsiteX6" fmla="*/ 10881382 w 10881382"/>
              <a:gd name="connsiteY6" fmla="*/ 4462589 h 4462589"/>
              <a:gd name="connsiteX7" fmla="*/ 3029049 w 10881382"/>
              <a:gd name="connsiteY7" fmla="*/ 4462589 h 4462589"/>
              <a:gd name="connsiteX8" fmla="*/ 2309163 w 10881382"/>
              <a:gd name="connsiteY8" fmla="*/ 4462589 h 4462589"/>
              <a:gd name="connsiteX9" fmla="*/ 0 w 10881382"/>
              <a:gd name="connsiteY9" fmla="*/ 4462589 h 4462589"/>
              <a:gd name="connsiteX10" fmla="*/ 0 w 10881382"/>
              <a:gd name="connsiteY10" fmla="*/ 3018696 h 4462589"/>
              <a:gd name="connsiteX11" fmla="*/ 0 w 10881382"/>
              <a:gd name="connsiteY11" fmla="*/ 2043897 h 4462589"/>
              <a:gd name="connsiteX12" fmla="*/ 0 w 10881382"/>
              <a:gd name="connsiteY12" fmla="*/ 713636 h 4462589"/>
              <a:gd name="connsiteX13" fmla="*/ 195777 w 10881382"/>
              <a:gd name="connsiteY13" fmla="*/ 195777 h 4462589"/>
              <a:gd name="connsiteX14" fmla="*/ 713648 w 10881382"/>
              <a:gd name="connsiteY14" fmla="*/ 0 h 4462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81382" h="4462589">
                <a:moveTo>
                  <a:pt x="713648" y="0"/>
                </a:moveTo>
                <a:lnTo>
                  <a:pt x="10167746" y="0"/>
                </a:lnTo>
                <a:cubicBezTo>
                  <a:pt x="10382468" y="0"/>
                  <a:pt x="10552988" y="63159"/>
                  <a:pt x="10685605" y="195777"/>
                </a:cubicBezTo>
                <a:cubicBezTo>
                  <a:pt x="10818234" y="328394"/>
                  <a:pt x="10881382" y="498914"/>
                  <a:pt x="10881382" y="713636"/>
                </a:cubicBezTo>
                <a:lnTo>
                  <a:pt x="10881382" y="2043897"/>
                </a:lnTo>
                <a:lnTo>
                  <a:pt x="10881382" y="3018696"/>
                </a:lnTo>
                <a:lnTo>
                  <a:pt x="10881382" y="4462589"/>
                </a:lnTo>
                <a:lnTo>
                  <a:pt x="3029049" y="4462589"/>
                </a:lnTo>
                <a:lnTo>
                  <a:pt x="2309163" y="4462589"/>
                </a:lnTo>
                <a:lnTo>
                  <a:pt x="0" y="4462589"/>
                </a:lnTo>
                <a:lnTo>
                  <a:pt x="0" y="3018696"/>
                </a:lnTo>
                <a:lnTo>
                  <a:pt x="0" y="2043897"/>
                </a:lnTo>
                <a:lnTo>
                  <a:pt x="0" y="713636"/>
                </a:lnTo>
                <a:cubicBezTo>
                  <a:pt x="0" y="498914"/>
                  <a:pt x="63159" y="328394"/>
                  <a:pt x="195777" y="195777"/>
                </a:cubicBezTo>
                <a:cubicBezTo>
                  <a:pt x="328417" y="63159"/>
                  <a:pt x="498914" y="0"/>
                  <a:pt x="713648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E5ECF3">
                  <a:alpha val="0"/>
                </a:srgbClr>
              </a:gs>
              <a:gs pos="4000">
                <a:srgbClr val="005382">
                  <a:alpha val="27000"/>
                </a:srgbClr>
              </a:gs>
            </a:gsLst>
            <a:lin ang="2700000" scaled="1"/>
            <a:tileRect/>
          </a:gra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5" name="Content Placeholder 3">
            <a:extLst>
              <a:ext uri="{FF2B5EF4-FFF2-40B4-BE49-F238E27FC236}">
                <a16:creationId xmlns:a16="http://schemas.microsoft.com/office/drawing/2014/main" id="{6291F7C8-B36B-4FC2-AA02-704DFED7C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623" y="2806700"/>
            <a:ext cx="5588539" cy="3153465"/>
          </a:xfrm>
          <a:prstGeom prst="roundRect">
            <a:avLst>
              <a:gd name="adj" fmla="val 28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C5DCC656-5E50-49B1-99FC-A35F4A268282}"/>
              </a:ext>
            </a:extLst>
          </p:cNvPr>
          <p:cNvGrpSpPr/>
          <p:nvPr/>
        </p:nvGrpSpPr>
        <p:grpSpPr>
          <a:xfrm>
            <a:off x="10428933" y="332656"/>
            <a:ext cx="1152128" cy="72008"/>
            <a:chOff x="10488488" y="332656"/>
            <a:chExt cx="1152128" cy="72008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CB27B21-AF8B-4191-BD26-5CF7A6BDE188}"/>
                </a:ext>
              </a:extLst>
            </p:cNvPr>
            <p:cNvSpPr/>
            <p:nvPr/>
          </p:nvSpPr>
          <p:spPr>
            <a:xfrm>
              <a:off x="11568608" y="332656"/>
              <a:ext cx="72008" cy="72008"/>
            </a:xfrm>
            <a:prstGeom prst="ellipse">
              <a:avLst/>
            </a:prstGeom>
            <a:solidFill>
              <a:srgbClr val="005382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illant_16 Book" panose="00000500000000000000" pitchFamily="50" charset="0"/>
                <a:cs typeface="Arial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FD50426-4C29-4055-993D-9F51EB453956}"/>
                </a:ext>
              </a:extLst>
            </p:cNvPr>
            <p:cNvSpPr/>
            <p:nvPr/>
          </p:nvSpPr>
          <p:spPr>
            <a:xfrm>
              <a:off x="11352584" y="332656"/>
              <a:ext cx="72008" cy="72008"/>
            </a:xfrm>
            <a:prstGeom prst="ellipse">
              <a:avLst/>
            </a:prstGeom>
            <a:solidFill>
              <a:srgbClr val="416F9A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illant_16 Book" panose="00000500000000000000" pitchFamily="50" charset="0"/>
                <a:cs typeface="Arial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AD14ACE9-E5E2-4D3E-965F-1D91FFF25D9D}"/>
                </a:ext>
              </a:extLst>
            </p:cNvPr>
            <p:cNvSpPr/>
            <p:nvPr/>
          </p:nvSpPr>
          <p:spPr>
            <a:xfrm>
              <a:off x="11136560" y="332656"/>
              <a:ext cx="72008" cy="72008"/>
            </a:xfrm>
            <a:prstGeom prst="ellipse">
              <a:avLst/>
            </a:prstGeom>
            <a:solidFill>
              <a:srgbClr val="6D8DB1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illant_16 Book" panose="00000500000000000000" pitchFamily="50" charset="0"/>
                <a:cs typeface="Arial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9BF74A2-84DA-4CF0-8E37-5132989BEACF}"/>
                </a:ext>
              </a:extLst>
            </p:cNvPr>
            <p:cNvSpPr/>
            <p:nvPr/>
          </p:nvSpPr>
          <p:spPr>
            <a:xfrm>
              <a:off x="10920536" y="332656"/>
              <a:ext cx="72008" cy="72008"/>
            </a:xfrm>
            <a:prstGeom prst="ellipse">
              <a:avLst/>
            </a:prstGeom>
            <a:solidFill>
              <a:srgbClr val="9CB1CB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illant_16 Book" panose="00000500000000000000" pitchFamily="50" charset="0"/>
                <a:cs typeface="Arial" pitchFamily="34" charset="0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5E3BFD9A-4AC5-4BBC-9FA2-5AB76C780B80}"/>
                </a:ext>
              </a:extLst>
            </p:cNvPr>
            <p:cNvSpPr/>
            <p:nvPr/>
          </p:nvSpPr>
          <p:spPr>
            <a:xfrm>
              <a:off x="10704512" y="332656"/>
              <a:ext cx="72008" cy="72008"/>
            </a:xfrm>
            <a:prstGeom prst="ellipse">
              <a:avLst/>
            </a:prstGeom>
            <a:solidFill>
              <a:srgbClr val="CDD9E6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illant_16 Book" panose="00000500000000000000" pitchFamily="50" charset="0"/>
                <a:cs typeface="Arial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4BAB228-66D8-48D7-9378-D9898FA9A0D0}"/>
                </a:ext>
              </a:extLst>
            </p:cNvPr>
            <p:cNvSpPr/>
            <p:nvPr/>
          </p:nvSpPr>
          <p:spPr>
            <a:xfrm>
              <a:off x="10488488" y="332656"/>
              <a:ext cx="72008" cy="72008"/>
            </a:xfrm>
            <a:prstGeom prst="ellipse">
              <a:avLst/>
            </a:prstGeom>
            <a:solidFill>
              <a:srgbClr val="E5ECF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illant_16 Book" panose="00000500000000000000" pitchFamily="50" charset="0"/>
                <a:cs typeface="Arial" pitchFamily="34" charset="0"/>
              </a:endParaRPr>
            </a:p>
          </p:txBody>
        </p:sp>
      </p:grpSp>
      <p:sp>
        <p:nvSpPr>
          <p:cNvPr id="22" name="Titel 21">
            <a:extLst>
              <a:ext uri="{FF2B5EF4-FFF2-40B4-BE49-F238E27FC236}">
                <a16:creationId xmlns:a16="http://schemas.microsoft.com/office/drawing/2014/main" id="{DB32F26F-CC72-465A-B3BC-248ADB90E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Vaillant_16 Book" panose="00000500000000000000" pitchFamily="50" charset="0"/>
              </a:rPr>
              <a:t>Service &amp; Support</a:t>
            </a: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5DAADDF6-880B-4206-BA66-6A650E1D83A2}"/>
              </a:ext>
            </a:extLst>
          </p:cNvPr>
          <p:cNvSpPr/>
          <p:nvPr/>
        </p:nvSpPr>
        <p:spPr>
          <a:xfrm>
            <a:off x="682701" y="1215160"/>
            <a:ext cx="4270299" cy="313350"/>
          </a:xfrm>
          <a:prstGeom prst="rect">
            <a:avLst/>
          </a:prstGeom>
          <a:solidFill>
            <a:srgbClr val="0088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" tIns="18000" rIns="18000" bIns="18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all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illant_16 Book" panose="00000500000000000000" pitchFamily="50" charset="0"/>
                <a:cs typeface="Arial" panose="020B0604020202020204" pitchFamily="34" charset="0"/>
              </a:rPr>
              <a:t>Delivering complete peace</a:t>
            </a:r>
            <a:r>
              <a:rPr lang="en-US" cap="all" spc="-10" dirty="0">
                <a:solidFill>
                  <a:prstClr val="white"/>
                </a:solidFill>
                <a:latin typeface="Vaillant_16 Book" panose="00000500000000000000" pitchFamily="50" charset="0"/>
                <a:cs typeface="Arial" panose="020B0604020202020204" pitchFamily="34" charset="0"/>
              </a:rPr>
              <a:t> of mind</a:t>
            </a:r>
            <a:endParaRPr kumimoji="0" lang="en-US" sz="1800" b="0" i="0" u="none" strike="noStrike" kern="1200" cap="all" spc="-1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aillant_16 Book" panose="000005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106" name="Picture 105" descr="Icon&#10;&#10;Description automatically generated">
            <a:extLst>
              <a:ext uri="{FF2B5EF4-FFF2-40B4-BE49-F238E27FC236}">
                <a16:creationId xmlns:a16="http://schemas.microsoft.com/office/drawing/2014/main" id="{8DD608F0-D4A9-48DB-A0EA-BC6F1CFD42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884" y="6243781"/>
            <a:ext cx="1683529" cy="439181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3A76B933-96BE-4AB1-B51E-BF4A93EB530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5799" y="2053336"/>
            <a:ext cx="5476876" cy="46243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buFont typeface="Arial" panose="020B0604020202020204" pitchFamily="34" charset="0"/>
              <a:buChar char="•"/>
            </a:lvl1pPr>
            <a:lvl2pPr marL="685800" indent="-228600" algn="l" defTabSz="914400" rtl="0" eaLnBrk="1" latinLnBrk="0" hangingPunct="1">
              <a:buFont typeface="Arial" panose="020B0604020202020204" pitchFamily="34" charset="0"/>
              <a:buChar char="•"/>
            </a:lvl2pPr>
            <a:lvl3pPr marL="1143000" indent="-228600" algn="l" defTabSz="914400" rtl="0" eaLnBrk="1" latinLnBrk="0" hangingPunct="1">
              <a:buFont typeface="Arial" panose="020B0604020202020204" pitchFamily="34" charset="0"/>
              <a:buChar char="•"/>
            </a:lvl3pPr>
            <a:lvl4pPr marL="1600200" indent="-228600" algn="l" defTabSz="914400" rtl="0" eaLnBrk="1" latinLnBrk="0" hangingPunct="1">
              <a:buFont typeface="Arial" panose="020B0604020202020204" pitchFamily="34" charset="0"/>
              <a:buChar char="•"/>
            </a:lvl4pPr>
            <a:lvl5pPr marL="2057400" indent="-228600" algn="l" defTabSz="914400" rtl="0" eaLnBrk="1" latinLnBrk="0" hangingPunct="1">
              <a:buFont typeface="Arial" panose="020B0604020202020204" pitchFamily="34" charset="0"/>
              <a:buChar char="•"/>
            </a:lvl5pPr>
            <a:lvl6pPr marL="2514600" indent="-228600" algn="l" defTabSz="914400" rtl="0" eaLnBrk="1" latinLnBrk="0" hangingPunct="1">
              <a:buFont typeface="Arial" panose="020B0604020202020204" pitchFamily="34" charset="0"/>
              <a:buChar char="•"/>
            </a:lvl6pPr>
            <a:lvl7pPr marL="2971800" indent="-228600" algn="l" defTabSz="914400" rtl="0" eaLnBrk="1" latinLnBrk="0" hangingPunct="1">
              <a:buFont typeface="Arial" panose="020B0604020202020204" pitchFamily="34" charset="0"/>
              <a:buChar char="•"/>
            </a:lvl7pPr>
            <a:lvl8pPr marL="3429000" indent="-228600" algn="l" defTabSz="914400" rtl="0" eaLnBrk="1" latinLnBrk="0" hangingPunct="1">
              <a:buFont typeface="Arial" panose="020B0604020202020204" pitchFamily="34" charset="0"/>
              <a:buChar char="•"/>
            </a:lvl8pPr>
            <a:lvl9pPr marL="3886200" indent="-228600" algn="l" defTabSz="914400" rtl="0" eaLnBrk="1" latinLnBrk="0" hangingPunct="1">
              <a:buFont typeface="Arial" panose="020B0604020202020204" pitchFamily="34" charset="0"/>
              <a:buChar char="•"/>
            </a:lvl9pPr>
          </a:lstStyle>
          <a:p>
            <a:pPr>
              <a:buNone/>
            </a:pPr>
            <a:r>
              <a:rPr lang="en-GB" sz="1600" dirty="0">
                <a:solidFill>
                  <a:srgbClr val="00887D"/>
                </a:solidFill>
                <a:latin typeface="Vaillant_16 Book" panose="00000500000000000000" pitchFamily="50" charset="0"/>
              </a:rPr>
              <a:t>We are here to help support:</a:t>
            </a:r>
            <a:endParaRPr lang="en-GB" sz="1600" b="1" u="sng" dirty="0">
              <a:solidFill>
                <a:srgbClr val="00887D"/>
              </a:solidFill>
              <a:latin typeface="Vaillant_16 Book" panose="00000500000000000000" pitchFamily="50" charset="0"/>
            </a:endParaRPr>
          </a:p>
          <a:p>
            <a:pPr>
              <a:buNone/>
            </a:pPr>
            <a:endParaRPr lang="en-GB" sz="1200" dirty="0">
              <a:latin typeface="Vaillant_16 Book" panose="00000500000000000000" pitchFamily="50" charset="0"/>
            </a:endParaRPr>
          </a:p>
          <a:p>
            <a:r>
              <a:rPr lang="en-GB" sz="1400" dirty="0">
                <a:latin typeface="Vaillant_16 Book" panose="00000500000000000000" pitchFamily="50" charset="0"/>
              </a:rPr>
              <a:t>Dedicated renewables contact centre support team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Nationwide dedicated engineer support network</a:t>
            </a:r>
          </a:p>
          <a:p>
            <a:pPr marL="0" indent="0">
              <a:buNone/>
            </a:pPr>
            <a:endParaRPr lang="en-GB" sz="1200" dirty="0">
              <a:latin typeface="Vaillant_16 Book" panose="00000500000000000000" pitchFamily="50" charset="0"/>
            </a:endParaRPr>
          </a:p>
          <a:p>
            <a:pPr>
              <a:buNone/>
            </a:pPr>
            <a:r>
              <a:rPr lang="en-GB" sz="1600" dirty="0">
                <a:solidFill>
                  <a:srgbClr val="00887D"/>
                </a:solidFill>
                <a:latin typeface="Vaillant_16 Book" panose="00000500000000000000" pitchFamily="50" charset="0"/>
              </a:rPr>
              <a:t>Products &amp; Services</a:t>
            </a:r>
            <a:endParaRPr lang="en-GB" sz="1600" b="1" u="sng" dirty="0">
              <a:solidFill>
                <a:srgbClr val="00887D"/>
              </a:solidFill>
              <a:latin typeface="Vaillant_16 Book" panose="00000500000000000000" pitchFamily="50" charset="0"/>
            </a:endParaRPr>
          </a:p>
          <a:p>
            <a:pPr>
              <a:buNone/>
            </a:pPr>
            <a:endParaRPr lang="en-GB" sz="1200" dirty="0">
              <a:latin typeface="Vaillant_16 Book" panose="00000500000000000000" pitchFamily="50" charset="0"/>
            </a:endParaRPr>
          </a:p>
          <a:p>
            <a:r>
              <a:rPr lang="en-GB" sz="1400" dirty="0">
                <a:latin typeface="Vaillant_16 Book" panose="00000500000000000000" pitchFamily="50" charset="0"/>
              </a:rPr>
              <a:t>Annual Servicing 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First commissioning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Annual function checks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Breakdowns &amp; repairs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Spare parts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Extended guarantee packages available for new installs</a:t>
            </a:r>
          </a:p>
          <a:p>
            <a:endParaRPr lang="en-GB" sz="1400" dirty="0">
              <a:latin typeface="Vaillant_16 Book" panose="00000500000000000000" pitchFamily="50" charset="0"/>
            </a:endParaRPr>
          </a:p>
          <a:p>
            <a:pPr marL="0" indent="0">
              <a:buNone/>
            </a:pPr>
            <a:r>
              <a:rPr lang="en-GB" sz="1400" dirty="0">
                <a:latin typeface="Vaillant_16 Book" panose="00000500000000000000" pitchFamily="50" charset="0"/>
              </a:rPr>
              <a:t>For further information</a:t>
            </a:r>
          </a:p>
          <a:p>
            <a:endParaRPr lang="en-GB" sz="1400" dirty="0">
              <a:latin typeface="Vaillant_16 Book" panose="00000500000000000000" pitchFamily="50" charset="0"/>
            </a:endParaRPr>
          </a:p>
          <a:p>
            <a:r>
              <a:rPr lang="en-GB" sz="1400" dirty="0">
                <a:latin typeface="Vaillant_16 Book" panose="00000500000000000000" pitchFamily="50" charset="0"/>
              </a:rPr>
              <a:t>Call us on : 0330 1003540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Email : </a:t>
            </a:r>
            <a:r>
              <a:rPr lang="en-GB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Vaillant_16 Book" panose="00000500000000000000" pitchFamily="50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aftersales-uk@vaillant-group.com</a:t>
            </a:r>
            <a:endParaRPr lang="en-GB" sz="1400" dirty="0">
              <a:solidFill>
                <a:schemeClr val="accent5">
                  <a:lumMod val="60000"/>
                  <a:lumOff val="40000"/>
                </a:schemeClr>
              </a:solidFill>
              <a:latin typeface="Vaillant_16 Book" panose="00000500000000000000" pitchFamily="50" charset="0"/>
            </a:endParaRPr>
          </a:p>
          <a:p>
            <a:endParaRPr lang="en-GB" sz="1400" dirty="0">
              <a:latin typeface="Vaillant_16 Book" panose="00000500000000000000" pitchFamily="50" charset="0"/>
            </a:endParaRPr>
          </a:p>
          <a:p>
            <a:pPr marL="0" indent="0">
              <a:buNone/>
            </a:pPr>
            <a:endParaRPr lang="en-GB" sz="1400" dirty="0">
              <a:latin typeface="Vaillant_16 Book" panose="00000500000000000000" pitchFamily="50" charset="0"/>
            </a:endParaRPr>
          </a:p>
          <a:p>
            <a:pPr marL="0" indent="0">
              <a:buNone/>
            </a:pPr>
            <a:endParaRPr lang="en-GB" sz="1200" dirty="0">
              <a:latin typeface="Vaillant_16 Book" panose="00000500000000000000" pitchFamily="50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 err="1">
              <a:ln>
                <a:noFill/>
              </a:ln>
              <a:solidFill>
                <a:srgbClr val="00887D"/>
              </a:solidFill>
              <a:effectLst/>
              <a:uLnTx/>
              <a:uFillTx/>
              <a:latin typeface="Vaillant_16 Book" panose="00000500000000000000" pitchFamily="50" charset="0"/>
            </a:endParaRP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B0A2D0A6-69EE-4D0B-B920-BFC334B042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396" y="1198401"/>
            <a:ext cx="2866768" cy="1984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F6D0C3F1-BCFC-4BBF-8513-C9C4DF0AAC1A}"/>
              </a:ext>
            </a:extLst>
          </p:cNvPr>
          <p:cNvGrpSpPr/>
          <p:nvPr/>
        </p:nvGrpSpPr>
        <p:grpSpPr>
          <a:xfrm>
            <a:off x="0" y="5586780"/>
            <a:ext cx="12192002" cy="1271220"/>
            <a:chOff x="0" y="5586780"/>
            <a:chExt cx="12192002" cy="1271220"/>
          </a:xfrm>
          <a:solidFill>
            <a:schemeClr val="bg1"/>
          </a:solidFill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34AAD008-E46D-4772-A6C0-35D104ACD2F8}"/>
                </a:ext>
              </a:extLst>
            </p:cNvPr>
            <p:cNvSpPr/>
            <p:nvPr/>
          </p:nvSpPr>
          <p:spPr>
            <a:xfrm>
              <a:off x="0" y="6237288"/>
              <a:ext cx="12192000" cy="6207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A9BC75D-3F13-478A-85A8-A657FAA092C5}"/>
                </a:ext>
              </a:extLst>
            </p:cNvPr>
            <p:cNvSpPr/>
            <p:nvPr/>
          </p:nvSpPr>
          <p:spPr>
            <a:xfrm>
              <a:off x="1" y="5586780"/>
              <a:ext cx="12192001" cy="650508"/>
            </a:xfrm>
            <a:custGeom>
              <a:avLst/>
              <a:gdLst>
                <a:gd name="connsiteX0" fmla="*/ 12192000 w 12192001"/>
                <a:gd name="connsiteY0" fmla="*/ 0 h 650508"/>
                <a:gd name="connsiteX1" fmla="*/ 12192001 w 12192001"/>
                <a:gd name="connsiteY1" fmla="*/ 650508 h 650508"/>
                <a:gd name="connsiteX2" fmla="*/ 1 w 12192001"/>
                <a:gd name="connsiteY2" fmla="*/ 650508 h 650508"/>
                <a:gd name="connsiteX3" fmla="*/ 0 w 12192001"/>
                <a:gd name="connsiteY3" fmla="*/ 638956 h 65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1" h="650508">
                  <a:moveTo>
                    <a:pt x="12192000" y="0"/>
                  </a:moveTo>
                  <a:lnTo>
                    <a:pt x="12192001" y="650508"/>
                  </a:lnTo>
                  <a:lnTo>
                    <a:pt x="1" y="650508"/>
                  </a:lnTo>
                  <a:lnTo>
                    <a:pt x="0" y="63895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08" name="Picture 107" descr="Icon&#10;&#10;Description automatically generated">
            <a:extLst>
              <a:ext uri="{FF2B5EF4-FFF2-40B4-BE49-F238E27FC236}">
                <a16:creationId xmlns:a16="http://schemas.microsoft.com/office/drawing/2014/main" id="{EE8FB179-0141-46FA-89F5-CB7A3F69A7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875" y="6091273"/>
            <a:ext cx="1683529" cy="43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0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fik 76">
            <a:extLst>
              <a:ext uri="{FF2B5EF4-FFF2-40B4-BE49-F238E27FC236}">
                <a16:creationId xmlns:a16="http://schemas.microsoft.com/office/drawing/2014/main" id="{BEB58DAD-00E1-4D96-B49D-C6B443131C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9" r="13640" b="3298"/>
          <a:stretch/>
        </p:blipFill>
        <p:spPr>
          <a:xfrm>
            <a:off x="6403206" y="0"/>
            <a:ext cx="6255519" cy="5919121"/>
          </a:xfrm>
          <a:custGeom>
            <a:avLst/>
            <a:gdLst>
              <a:gd name="connsiteX0" fmla="*/ 2005887 w 6766059"/>
              <a:gd name="connsiteY0" fmla="*/ 0 h 5919121"/>
              <a:gd name="connsiteX1" fmla="*/ 4080103 w 6766059"/>
              <a:gd name="connsiteY1" fmla="*/ 0 h 5919121"/>
              <a:gd name="connsiteX2" fmla="*/ 4691843 w 6766059"/>
              <a:gd name="connsiteY2" fmla="*/ 0 h 5919121"/>
              <a:gd name="connsiteX3" fmla="*/ 6766059 w 6766059"/>
              <a:gd name="connsiteY3" fmla="*/ 0 h 5919121"/>
              <a:gd name="connsiteX4" fmla="*/ 6766059 w 6766059"/>
              <a:gd name="connsiteY4" fmla="*/ 5919121 h 5919121"/>
              <a:gd name="connsiteX5" fmla="*/ 4691843 w 6766059"/>
              <a:gd name="connsiteY5" fmla="*/ 5919121 h 5919121"/>
              <a:gd name="connsiteX6" fmla="*/ 2074216 w 6766059"/>
              <a:gd name="connsiteY6" fmla="*/ 5919121 h 5919121"/>
              <a:gd name="connsiteX7" fmla="*/ 0 w 6766059"/>
              <a:gd name="connsiteY7" fmla="*/ 5919121 h 5919121"/>
              <a:gd name="connsiteX8" fmla="*/ 0 w 6766059"/>
              <a:gd name="connsiteY8" fmla="*/ 1886885 h 5919121"/>
              <a:gd name="connsiteX9" fmla="*/ 747756 w 6766059"/>
              <a:gd name="connsiteY9" fmla="*/ 665902 h 5919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66059" h="5919121">
                <a:moveTo>
                  <a:pt x="2005887" y="0"/>
                </a:moveTo>
                <a:lnTo>
                  <a:pt x="4080103" y="0"/>
                </a:lnTo>
                <a:lnTo>
                  <a:pt x="4691843" y="0"/>
                </a:lnTo>
                <a:lnTo>
                  <a:pt x="6766059" y="0"/>
                </a:lnTo>
                <a:lnTo>
                  <a:pt x="6766059" y="5919121"/>
                </a:lnTo>
                <a:lnTo>
                  <a:pt x="4691843" y="5919121"/>
                </a:lnTo>
                <a:lnTo>
                  <a:pt x="2074216" y="5919121"/>
                </a:lnTo>
                <a:lnTo>
                  <a:pt x="0" y="5919121"/>
                </a:lnTo>
                <a:lnTo>
                  <a:pt x="0" y="1886885"/>
                </a:lnTo>
                <a:cubicBezTo>
                  <a:pt x="0" y="1328457"/>
                  <a:pt x="246089" y="921449"/>
                  <a:pt x="747756" y="665902"/>
                </a:cubicBezTo>
                <a:close/>
              </a:path>
            </a:pathLst>
          </a:custGeom>
          <a:noFill/>
          <a:ln cap="flat">
            <a:noFill/>
          </a:ln>
        </p:spPr>
      </p:pic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E5F3AA9D-635B-42CB-B617-6786AD4F6962}"/>
              </a:ext>
            </a:extLst>
          </p:cNvPr>
          <p:cNvGrpSpPr/>
          <p:nvPr/>
        </p:nvGrpSpPr>
        <p:grpSpPr>
          <a:xfrm>
            <a:off x="10428933" y="332656"/>
            <a:ext cx="1152128" cy="72008"/>
            <a:chOff x="10488488" y="332656"/>
            <a:chExt cx="1152128" cy="72008"/>
          </a:xfrm>
          <a:solidFill>
            <a:schemeClr val="tx2"/>
          </a:solidFill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4B5FDDD9-CD92-44B5-AA07-89832C7C7942}"/>
                </a:ext>
              </a:extLst>
            </p:cNvPr>
            <p:cNvSpPr/>
            <p:nvPr/>
          </p:nvSpPr>
          <p:spPr>
            <a:xfrm>
              <a:off x="11568608" y="332656"/>
              <a:ext cx="72008" cy="72008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B9D50D47-BC85-4605-B36F-8B64D417238D}"/>
                </a:ext>
              </a:extLst>
            </p:cNvPr>
            <p:cNvSpPr/>
            <p:nvPr/>
          </p:nvSpPr>
          <p:spPr>
            <a:xfrm>
              <a:off x="11352584" y="332656"/>
              <a:ext cx="72008" cy="72008"/>
            </a:xfrm>
            <a:prstGeom prst="ellipse">
              <a:avLst/>
            </a:prstGeom>
            <a:solidFill>
              <a:schemeClr val="tx2">
                <a:alpha val="6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4D8C7CC5-EEEF-4440-82D7-A31095D90886}"/>
                </a:ext>
              </a:extLst>
            </p:cNvPr>
            <p:cNvSpPr/>
            <p:nvPr/>
          </p:nvSpPr>
          <p:spPr>
            <a:xfrm>
              <a:off x="11136560" y="332656"/>
              <a:ext cx="72008" cy="72008"/>
            </a:xfrm>
            <a:prstGeom prst="ellipse">
              <a:avLst/>
            </a:prstGeom>
            <a:solidFill>
              <a:schemeClr val="tx2">
                <a:alpha val="4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D7563F55-0494-4D08-BE3E-45F9FB3AE9AA}"/>
                </a:ext>
              </a:extLst>
            </p:cNvPr>
            <p:cNvSpPr/>
            <p:nvPr/>
          </p:nvSpPr>
          <p:spPr>
            <a:xfrm>
              <a:off x="10920536" y="332656"/>
              <a:ext cx="72008" cy="72008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FB32814C-AD8B-4CAB-BA7B-4F791E356E53}"/>
                </a:ext>
              </a:extLst>
            </p:cNvPr>
            <p:cNvSpPr/>
            <p:nvPr/>
          </p:nvSpPr>
          <p:spPr>
            <a:xfrm>
              <a:off x="10704512" y="332656"/>
              <a:ext cx="72008" cy="72008"/>
            </a:xfrm>
            <a:prstGeom prst="ellipse">
              <a:avLst/>
            </a:prstGeom>
            <a:solidFill>
              <a:schemeClr val="tx2">
                <a:alpha val="2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C738EA1E-6522-4FA4-8198-E8655FC4951D}"/>
                </a:ext>
              </a:extLst>
            </p:cNvPr>
            <p:cNvSpPr/>
            <p:nvPr/>
          </p:nvSpPr>
          <p:spPr>
            <a:xfrm>
              <a:off x="10488488" y="332656"/>
              <a:ext cx="72008" cy="72008"/>
            </a:xfrm>
            <a:prstGeom prst="ellipse">
              <a:avLst/>
            </a:prstGeom>
            <a:solidFill>
              <a:schemeClr val="tx2">
                <a:alpha val="1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DF7FB04C-EBB2-4AE7-9852-428B66200389}"/>
              </a:ext>
            </a:extLst>
          </p:cNvPr>
          <p:cNvGrpSpPr/>
          <p:nvPr/>
        </p:nvGrpSpPr>
        <p:grpSpPr>
          <a:xfrm>
            <a:off x="0" y="5586780"/>
            <a:ext cx="12192002" cy="1271220"/>
            <a:chOff x="0" y="5586780"/>
            <a:chExt cx="12192002" cy="1271220"/>
          </a:xfrm>
          <a:solidFill>
            <a:schemeClr val="bg1"/>
          </a:solidFill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E1BE3E9A-CCD9-4B37-A6F2-9EC776E3A332}"/>
                </a:ext>
              </a:extLst>
            </p:cNvPr>
            <p:cNvSpPr/>
            <p:nvPr/>
          </p:nvSpPr>
          <p:spPr>
            <a:xfrm>
              <a:off x="0" y="6237288"/>
              <a:ext cx="12192000" cy="6207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2B70022E-6236-4654-8620-C68F623A980F}"/>
                </a:ext>
              </a:extLst>
            </p:cNvPr>
            <p:cNvSpPr/>
            <p:nvPr/>
          </p:nvSpPr>
          <p:spPr>
            <a:xfrm>
              <a:off x="1" y="5586780"/>
              <a:ext cx="12192001" cy="650508"/>
            </a:xfrm>
            <a:custGeom>
              <a:avLst/>
              <a:gdLst>
                <a:gd name="connsiteX0" fmla="*/ 12192000 w 12192001"/>
                <a:gd name="connsiteY0" fmla="*/ 0 h 650508"/>
                <a:gd name="connsiteX1" fmla="*/ 12192001 w 12192001"/>
                <a:gd name="connsiteY1" fmla="*/ 650508 h 650508"/>
                <a:gd name="connsiteX2" fmla="*/ 1 w 12192001"/>
                <a:gd name="connsiteY2" fmla="*/ 650508 h 650508"/>
                <a:gd name="connsiteX3" fmla="*/ 0 w 12192001"/>
                <a:gd name="connsiteY3" fmla="*/ 638956 h 65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1" h="650508">
                  <a:moveTo>
                    <a:pt x="12192000" y="0"/>
                  </a:moveTo>
                  <a:lnTo>
                    <a:pt x="12192001" y="650508"/>
                  </a:lnTo>
                  <a:lnTo>
                    <a:pt x="1" y="650508"/>
                  </a:lnTo>
                  <a:lnTo>
                    <a:pt x="0" y="63895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A17F025D-B39A-4939-8B43-5AB01BE5F793}"/>
              </a:ext>
            </a:extLst>
          </p:cNvPr>
          <p:cNvSpPr txBox="1"/>
          <p:nvPr/>
        </p:nvSpPr>
        <p:spPr>
          <a:xfrm>
            <a:off x="642639" y="451910"/>
            <a:ext cx="570540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87D"/>
                </a:solidFill>
                <a:effectLst/>
                <a:uLnTx/>
                <a:uFillTx/>
                <a:latin typeface="Vaillant_16 Book" panose="00000500000000000000" pitchFamily="50" charset="0"/>
                <a:ea typeface="+mn-ea"/>
                <a:cs typeface="+mn-cs"/>
              </a:rPr>
              <a:t>Homeowner Package : Guarantee &amp; Servicing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67722F-4A0B-480F-B464-C23E056DD28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59422" y="850744"/>
            <a:ext cx="5476876" cy="53937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buFont typeface="Arial" panose="020B0604020202020204" pitchFamily="34" charset="0"/>
              <a:buChar char="•"/>
            </a:lvl1pPr>
            <a:lvl2pPr marL="685800" indent="-228600" algn="l" defTabSz="914400" rtl="0" eaLnBrk="1" latinLnBrk="0" hangingPunct="1">
              <a:buFont typeface="Arial" panose="020B0604020202020204" pitchFamily="34" charset="0"/>
              <a:buChar char="•"/>
            </a:lvl2pPr>
            <a:lvl3pPr marL="1143000" indent="-228600" algn="l" defTabSz="914400" rtl="0" eaLnBrk="1" latinLnBrk="0" hangingPunct="1">
              <a:buFont typeface="Arial" panose="020B0604020202020204" pitchFamily="34" charset="0"/>
              <a:buChar char="•"/>
            </a:lvl3pPr>
            <a:lvl4pPr marL="1600200" indent="-228600" algn="l" defTabSz="914400" rtl="0" eaLnBrk="1" latinLnBrk="0" hangingPunct="1">
              <a:buFont typeface="Arial" panose="020B0604020202020204" pitchFamily="34" charset="0"/>
              <a:buChar char="•"/>
            </a:lvl4pPr>
            <a:lvl5pPr marL="2057400" indent="-228600" algn="l" defTabSz="914400" rtl="0" eaLnBrk="1" latinLnBrk="0" hangingPunct="1">
              <a:buFont typeface="Arial" panose="020B0604020202020204" pitchFamily="34" charset="0"/>
              <a:buChar char="•"/>
            </a:lvl5pPr>
            <a:lvl6pPr marL="2514600" indent="-228600" algn="l" defTabSz="914400" rtl="0" eaLnBrk="1" latinLnBrk="0" hangingPunct="1">
              <a:buFont typeface="Arial" panose="020B0604020202020204" pitchFamily="34" charset="0"/>
              <a:buChar char="•"/>
            </a:lvl6pPr>
            <a:lvl7pPr marL="2971800" indent="-228600" algn="l" defTabSz="914400" rtl="0" eaLnBrk="1" latinLnBrk="0" hangingPunct="1">
              <a:buFont typeface="Arial" panose="020B0604020202020204" pitchFamily="34" charset="0"/>
              <a:buChar char="•"/>
            </a:lvl7pPr>
            <a:lvl8pPr marL="3429000" indent="-228600" algn="l" defTabSz="914400" rtl="0" eaLnBrk="1" latinLnBrk="0" hangingPunct="1">
              <a:buFont typeface="Arial" panose="020B0604020202020204" pitchFamily="34" charset="0"/>
              <a:buChar char="•"/>
            </a:lvl8pPr>
            <a:lvl9pPr marL="3886200" indent="-228600" algn="l" defTabSz="914400" rtl="0" eaLnBrk="1" latinLnBrk="0" hangingPunct="1">
              <a:buFont typeface="Arial" panose="020B0604020202020204" pitchFamily="34" charset="0"/>
              <a:buChar char="•"/>
            </a:lvl9pPr>
          </a:lstStyle>
          <a:p>
            <a:pPr>
              <a:buNone/>
            </a:pPr>
            <a:endParaRPr lang="en-GB" sz="1600" dirty="0">
              <a:solidFill>
                <a:srgbClr val="00887D"/>
              </a:solidFill>
              <a:latin typeface="Vaillant_16 Book" panose="00000500000000000000" pitchFamily="50" charset="0"/>
            </a:endParaRPr>
          </a:p>
          <a:p>
            <a:pPr>
              <a:buNone/>
            </a:pPr>
            <a:r>
              <a:rPr lang="en-GB" sz="1600" dirty="0">
                <a:solidFill>
                  <a:srgbClr val="00887D"/>
                </a:solidFill>
                <a:latin typeface="Vaillant_16 Book" panose="00000500000000000000" pitchFamily="50" charset="0"/>
              </a:rPr>
              <a:t>10 Year Cover and Care Packages : </a:t>
            </a:r>
            <a:r>
              <a:rPr lang="en-GB" sz="1600" u="sng" dirty="0">
                <a:solidFill>
                  <a:srgbClr val="00887D"/>
                </a:solidFill>
                <a:latin typeface="Vaillant_16 Book" panose="00000500000000000000" pitchFamily="50" charset="0"/>
              </a:rPr>
              <a:t>2</a:t>
            </a:r>
            <a:r>
              <a:rPr lang="en-GB" sz="1600" b="1" u="sng" dirty="0">
                <a:solidFill>
                  <a:srgbClr val="00887D"/>
                </a:solidFill>
                <a:latin typeface="Vaillant_16 Book" panose="00000500000000000000" pitchFamily="50" charset="0"/>
              </a:rPr>
              <a:t>+8</a:t>
            </a:r>
          </a:p>
          <a:p>
            <a:pPr>
              <a:buNone/>
            </a:pPr>
            <a:endParaRPr lang="en-GB" sz="1600" b="1" u="sng" dirty="0">
              <a:solidFill>
                <a:srgbClr val="00887D"/>
              </a:solidFill>
              <a:latin typeface="Vaillant_16 Book" panose="00000500000000000000" pitchFamily="50" charset="0"/>
            </a:endParaRPr>
          </a:p>
          <a:p>
            <a:pPr>
              <a:buNone/>
            </a:pPr>
            <a:r>
              <a:rPr lang="en-GB" sz="1600" u="sng" dirty="0" err="1">
                <a:solidFill>
                  <a:srgbClr val="00887D"/>
                </a:solidFill>
                <a:latin typeface="Vaillant_16 Book" panose="00000500000000000000" pitchFamily="50" charset="0"/>
              </a:rPr>
              <a:t>Pobl</a:t>
            </a:r>
            <a:r>
              <a:rPr lang="en-GB" sz="1600" u="sng" dirty="0">
                <a:solidFill>
                  <a:srgbClr val="00887D"/>
                </a:solidFill>
                <a:latin typeface="Vaillant_16 Book" panose="00000500000000000000" pitchFamily="50" charset="0"/>
              </a:rPr>
              <a:t> -</a:t>
            </a:r>
          </a:p>
          <a:p>
            <a:pPr>
              <a:buNone/>
            </a:pPr>
            <a:endParaRPr lang="en-GB" sz="1600" b="1" u="sng" dirty="0">
              <a:solidFill>
                <a:srgbClr val="00887D"/>
              </a:solidFill>
              <a:latin typeface="Vaillant_16 Book" panose="00000500000000000000" pitchFamily="50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887D"/>
                </a:solidFill>
                <a:latin typeface="Vaillant_16 Book" panose="00000500000000000000" pitchFamily="50" charset="0"/>
              </a:rPr>
              <a:t>AFC : £225 Per Appliance EXC VAT</a:t>
            </a:r>
          </a:p>
          <a:p>
            <a:pPr marL="0" indent="0">
              <a:buNone/>
            </a:pPr>
            <a:endParaRPr lang="en-GB" sz="1600" dirty="0">
              <a:solidFill>
                <a:srgbClr val="00887D"/>
              </a:solidFill>
              <a:latin typeface="Vaillant_16 Book" panose="00000500000000000000" pitchFamily="50" charset="0"/>
            </a:endParaRPr>
          </a:p>
          <a:p>
            <a:pPr marL="0" indent="0">
              <a:buNone/>
            </a:pPr>
            <a:r>
              <a:rPr lang="en-GB" sz="1600" u="sng" dirty="0">
                <a:latin typeface="Vaillant_16 Book" panose="00000500000000000000" pitchFamily="50" charset="0"/>
              </a:rPr>
              <a:t>Customer Offering -</a:t>
            </a:r>
          </a:p>
          <a:p>
            <a:pPr>
              <a:buNone/>
            </a:pPr>
            <a:endParaRPr lang="en-GB" sz="1200" dirty="0">
              <a:latin typeface="Vaillant_16 Book" panose="00000500000000000000" pitchFamily="50" charset="0"/>
            </a:endParaRPr>
          </a:p>
          <a:p>
            <a:r>
              <a:rPr lang="en-GB" sz="1600" dirty="0">
                <a:latin typeface="Vaillant_16 Book" panose="00000500000000000000" pitchFamily="50" charset="0"/>
              </a:rPr>
              <a:t>10 year manufacturer guarantee</a:t>
            </a:r>
          </a:p>
          <a:p>
            <a:r>
              <a:rPr lang="en-GB" sz="1600" dirty="0">
                <a:latin typeface="Vaillant_16 Book" panose="00000500000000000000" pitchFamily="50" charset="0"/>
              </a:rPr>
              <a:t>9 Annual services </a:t>
            </a:r>
          </a:p>
          <a:p>
            <a:pPr marL="0" indent="0">
              <a:buNone/>
            </a:pPr>
            <a:endParaRPr lang="en-GB" sz="1600" dirty="0">
              <a:latin typeface="Vaillant_16 Book" panose="00000500000000000000" pitchFamily="50" charset="0"/>
            </a:endParaRPr>
          </a:p>
          <a:p>
            <a:r>
              <a:rPr lang="en-GB" sz="1600" dirty="0">
                <a:latin typeface="Vaillant_16 Book" panose="00000500000000000000" pitchFamily="50" charset="0"/>
              </a:rPr>
              <a:t> £2,250 (One off payment). INC VAT</a:t>
            </a:r>
          </a:p>
          <a:p>
            <a:r>
              <a:rPr lang="en-GB" sz="1600" dirty="0">
                <a:latin typeface="Vaillant_16 Book" panose="00000500000000000000" pitchFamily="50" charset="0"/>
              </a:rPr>
              <a:t> 9 annual payments of £250</a:t>
            </a:r>
          </a:p>
          <a:p>
            <a:endParaRPr lang="en-GB" sz="1200" dirty="0">
              <a:latin typeface="Vaillant_16 Book" panose="00000500000000000000" pitchFamily="50" charset="0"/>
            </a:endParaRPr>
          </a:p>
          <a:p>
            <a:pPr marL="0" indent="0">
              <a:buNone/>
            </a:pPr>
            <a:endParaRPr lang="en-GB" sz="1200" dirty="0">
              <a:latin typeface="Vaillant_16 Book" panose="00000500000000000000" pitchFamily="50" charset="0"/>
            </a:endParaRPr>
          </a:p>
          <a:p>
            <a:r>
              <a:rPr lang="en-GB" sz="800" dirty="0">
                <a:latin typeface="Vaillant_16 Book" panose="00000500000000000000" pitchFamily="50" charset="0"/>
              </a:rPr>
              <a:t>An AFC must be completed and the install signed off in advance of this guarantee option being purchased.</a:t>
            </a:r>
          </a:p>
          <a:p>
            <a:r>
              <a:rPr lang="en-GB" sz="800" dirty="0">
                <a:latin typeface="Vaillant_16 Book" panose="00000500000000000000" pitchFamily="50" charset="0"/>
              </a:rPr>
              <a:t>Install must have been completed within 60 days or package purchase.</a:t>
            </a:r>
          </a:p>
          <a:p>
            <a:r>
              <a:rPr lang="en-GB" sz="800" dirty="0">
                <a:latin typeface="Vaillant_16 Book" panose="00000500000000000000" pitchFamily="50" charset="0"/>
              </a:rPr>
              <a:t>Price INC VAT for end user guarantee and servicing package only</a:t>
            </a:r>
          </a:p>
          <a:p>
            <a:r>
              <a:rPr lang="en-GB" sz="800" dirty="0">
                <a:latin typeface="Vaillant_16 Book" panose="00000500000000000000" pitchFamily="50" charset="0"/>
              </a:rPr>
              <a:t>First annual payment to be taken in advance of first annual service in year 2 of agreement.</a:t>
            </a:r>
          </a:p>
          <a:p>
            <a:r>
              <a:rPr lang="en-GB" sz="800" dirty="0">
                <a:latin typeface="Vaillant_16 Book" panose="00000500000000000000" pitchFamily="50" charset="0"/>
              </a:rPr>
              <a:t>Subsequent payments to be taken annually in advance of annual service being completed.</a:t>
            </a:r>
          </a:p>
          <a:p>
            <a:pPr marL="0" indent="0">
              <a:buNone/>
            </a:pPr>
            <a:endParaRPr lang="en-GB" sz="800" dirty="0">
              <a:latin typeface="Vaillant_16 Book" panose="00000500000000000000" pitchFamily="50" charset="0"/>
            </a:endParaRPr>
          </a:p>
          <a:p>
            <a:pPr marL="0" indent="0">
              <a:buNone/>
            </a:pPr>
            <a:endParaRPr lang="en-GB" sz="800" dirty="0">
              <a:latin typeface="Vaillant_16 Book" panose="00000500000000000000" pitchFamily="50" charset="0"/>
            </a:endParaRPr>
          </a:p>
          <a:p>
            <a:pPr>
              <a:defRPr/>
            </a:pPr>
            <a:r>
              <a:rPr lang="en-GB" sz="800" dirty="0">
                <a:latin typeface="Vaillant_16 Book" panose="00000500000000000000" pitchFamily="50" charset="0"/>
              </a:rPr>
              <a:t>Abortive fees applicable if service arranged and cannot be completed upon agreed date and time.</a:t>
            </a:r>
          </a:p>
          <a:p>
            <a:pPr>
              <a:defRPr/>
            </a:pPr>
            <a:r>
              <a:rPr lang="en-GB" sz="800" dirty="0">
                <a:latin typeface="Vaillant_16 Book" panose="00000500000000000000" pitchFamily="50" charset="0"/>
              </a:rPr>
              <a:t>Each appliance must be service on an annual basis for the product to remain under guarantee. </a:t>
            </a:r>
          </a:p>
          <a:p>
            <a:pPr>
              <a:defRPr/>
            </a:pPr>
            <a:r>
              <a:rPr lang="en-GB" sz="800" dirty="0">
                <a:latin typeface="Vaillant_16 Book" panose="00000500000000000000" pitchFamily="50" charset="0"/>
              </a:rPr>
              <a:t>If the appliance is not serviced on an annual basis this could affect the warranty.</a:t>
            </a:r>
          </a:p>
          <a:p>
            <a:pPr>
              <a:defRPr/>
            </a:pPr>
            <a:r>
              <a:rPr lang="en-GB" sz="800" dirty="0">
                <a:latin typeface="Vaillant_16 Book" panose="00000500000000000000" pitchFamily="50" charset="0"/>
              </a:rPr>
              <a:t>Pricing model shown as of August 2022 and can be subject to change.</a:t>
            </a:r>
          </a:p>
          <a:p>
            <a:pPr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887D"/>
              </a:solidFill>
              <a:effectLst/>
              <a:uLnTx/>
              <a:uFillTx/>
              <a:latin typeface="Vaillant_16 Book" panose="00000500000000000000" pitchFamily="50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 err="1">
              <a:ln>
                <a:noFill/>
              </a:ln>
              <a:solidFill>
                <a:srgbClr val="00887D"/>
              </a:solidFill>
              <a:effectLst/>
              <a:uLnTx/>
              <a:uFillTx/>
              <a:latin typeface="Vaillant_16 Book" panose="00000500000000000000" pitchFamily="50" charset="0"/>
            </a:endParaRP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6DA4B66E-C876-4C17-B637-58031987A1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884" y="6243781"/>
            <a:ext cx="1683529" cy="43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5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76">
            <a:extLst>
              <a:ext uri="{FF2B5EF4-FFF2-40B4-BE49-F238E27FC236}">
                <a16:creationId xmlns:a16="http://schemas.microsoft.com/office/drawing/2014/main" id="{7FE6B9C3-E0E1-4FEF-9F0F-A00D0A5AAE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8" r="9892" b="12579"/>
          <a:stretch/>
        </p:blipFill>
        <p:spPr>
          <a:xfrm>
            <a:off x="6358756" y="0"/>
            <a:ext cx="6766059" cy="5919121"/>
          </a:xfrm>
          <a:custGeom>
            <a:avLst/>
            <a:gdLst>
              <a:gd name="connsiteX0" fmla="*/ 2005887 w 6766059"/>
              <a:gd name="connsiteY0" fmla="*/ 0 h 5919121"/>
              <a:gd name="connsiteX1" fmla="*/ 4080103 w 6766059"/>
              <a:gd name="connsiteY1" fmla="*/ 0 h 5919121"/>
              <a:gd name="connsiteX2" fmla="*/ 4691843 w 6766059"/>
              <a:gd name="connsiteY2" fmla="*/ 0 h 5919121"/>
              <a:gd name="connsiteX3" fmla="*/ 6766059 w 6766059"/>
              <a:gd name="connsiteY3" fmla="*/ 0 h 5919121"/>
              <a:gd name="connsiteX4" fmla="*/ 6766059 w 6766059"/>
              <a:gd name="connsiteY4" fmla="*/ 5919121 h 5919121"/>
              <a:gd name="connsiteX5" fmla="*/ 4691843 w 6766059"/>
              <a:gd name="connsiteY5" fmla="*/ 5919121 h 5919121"/>
              <a:gd name="connsiteX6" fmla="*/ 2074216 w 6766059"/>
              <a:gd name="connsiteY6" fmla="*/ 5919121 h 5919121"/>
              <a:gd name="connsiteX7" fmla="*/ 0 w 6766059"/>
              <a:gd name="connsiteY7" fmla="*/ 5919121 h 5919121"/>
              <a:gd name="connsiteX8" fmla="*/ 0 w 6766059"/>
              <a:gd name="connsiteY8" fmla="*/ 1886885 h 5919121"/>
              <a:gd name="connsiteX9" fmla="*/ 747756 w 6766059"/>
              <a:gd name="connsiteY9" fmla="*/ 665902 h 5919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66059" h="5919121">
                <a:moveTo>
                  <a:pt x="2005887" y="0"/>
                </a:moveTo>
                <a:lnTo>
                  <a:pt x="4080103" y="0"/>
                </a:lnTo>
                <a:lnTo>
                  <a:pt x="4691843" y="0"/>
                </a:lnTo>
                <a:lnTo>
                  <a:pt x="6766059" y="0"/>
                </a:lnTo>
                <a:lnTo>
                  <a:pt x="6766059" y="5919121"/>
                </a:lnTo>
                <a:lnTo>
                  <a:pt x="4691843" y="5919121"/>
                </a:lnTo>
                <a:lnTo>
                  <a:pt x="2074216" y="5919121"/>
                </a:lnTo>
                <a:lnTo>
                  <a:pt x="0" y="5919121"/>
                </a:lnTo>
                <a:lnTo>
                  <a:pt x="0" y="1886885"/>
                </a:lnTo>
                <a:cubicBezTo>
                  <a:pt x="0" y="1328457"/>
                  <a:pt x="246089" y="921449"/>
                  <a:pt x="747756" y="665902"/>
                </a:cubicBezTo>
                <a:close/>
              </a:path>
            </a:pathLst>
          </a:custGeom>
          <a:noFill/>
          <a:ln cap="flat">
            <a:noFill/>
          </a:ln>
        </p:spPr>
      </p:pic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E5F3AA9D-635B-42CB-B617-6786AD4F6962}"/>
              </a:ext>
            </a:extLst>
          </p:cNvPr>
          <p:cNvGrpSpPr/>
          <p:nvPr/>
        </p:nvGrpSpPr>
        <p:grpSpPr>
          <a:xfrm>
            <a:off x="10428933" y="332656"/>
            <a:ext cx="1152128" cy="72008"/>
            <a:chOff x="10488488" y="332656"/>
            <a:chExt cx="1152128" cy="72008"/>
          </a:xfrm>
          <a:solidFill>
            <a:schemeClr val="tx2"/>
          </a:solidFill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4B5FDDD9-CD92-44B5-AA07-89832C7C7942}"/>
                </a:ext>
              </a:extLst>
            </p:cNvPr>
            <p:cNvSpPr/>
            <p:nvPr/>
          </p:nvSpPr>
          <p:spPr>
            <a:xfrm>
              <a:off x="11568608" y="332656"/>
              <a:ext cx="72008" cy="72008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B9D50D47-BC85-4605-B36F-8B64D417238D}"/>
                </a:ext>
              </a:extLst>
            </p:cNvPr>
            <p:cNvSpPr/>
            <p:nvPr/>
          </p:nvSpPr>
          <p:spPr>
            <a:xfrm>
              <a:off x="11352584" y="332656"/>
              <a:ext cx="72008" cy="72008"/>
            </a:xfrm>
            <a:prstGeom prst="ellipse">
              <a:avLst/>
            </a:prstGeom>
            <a:solidFill>
              <a:schemeClr val="tx2">
                <a:alpha val="6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4D8C7CC5-EEEF-4440-82D7-A31095D90886}"/>
                </a:ext>
              </a:extLst>
            </p:cNvPr>
            <p:cNvSpPr/>
            <p:nvPr/>
          </p:nvSpPr>
          <p:spPr>
            <a:xfrm>
              <a:off x="11136560" y="332656"/>
              <a:ext cx="72008" cy="72008"/>
            </a:xfrm>
            <a:prstGeom prst="ellipse">
              <a:avLst/>
            </a:prstGeom>
            <a:solidFill>
              <a:schemeClr val="tx2">
                <a:alpha val="4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D7563F55-0494-4D08-BE3E-45F9FB3AE9AA}"/>
                </a:ext>
              </a:extLst>
            </p:cNvPr>
            <p:cNvSpPr/>
            <p:nvPr/>
          </p:nvSpPr>
          <p:spPr>
            <a:xfrm>
              <a:off x="10920536" y="332656"/>
              <a:ext cx="72008" cy="72008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FB32814C-AD8B-4CAB-BA7B-4F791E356E53}"/>
                </a:ext>
              </a:extLst>
            </p:cNvPr>
            <p:cNvSpPr/>
            <p:nvPr/>
          </p:nvSpPr>
          <p:spPr>
            <a:xfrm>
              <a:off x="10704512" y="332656"/>
              <a:ext cx="72008" cy="72008"/>
            </a:xfrm>
            <a:prstGeom prst="ellipse">
              <a:avLst/>
            </a:prstGeom>
            <a:solidFill>
              <a:schemeClr val="tx2">
                <a:alpha val="2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C738EA1E-6522-4FA4-8198-E8655FC4951D}"/>
                </a:ext>
              </a:extLst>
            </p:cNvPr>
            <p:cNvSpPr/>
            <p:nvPr/>
          </p:nvSpPr>
          <p:spPr>
            <a:xfrm>
              <a:off x="10488488" y="332656"/>
              <a:ext cx="72008" cy="72008"/>
            </a:xfrm>
            <a:prstGeom prst="ellipse">
              <a:avLst/>
            </a:prstGeom>
            <a:solidFill>
              <a:schemeClr val="tx2">
                <a:alpha val="1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DF7FB04C-EBB2-4AE7-9852-428B66200389}"/>
              </a:ext>
            </a:extLst>
          </p:cNvPr>
          <p:cNvGrpSpPr/>
          <p:nvPr/>
        </p:nvGrpSpPr>
        <p:grpSpPr>
          <a:xfrm>
            <a:off x="0" y="5586780"/>
            <a:ext cx="12192002" cy="1271220"/>
            <a:chOff x="0" y="5586780"/>
            <a:chExt cx="12192002" cy="1271220"/>
          </a:xfrm>
          <a:solidFill>
            <a:schemeClr val="bg1"/>
          </a:solidFill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E1BE3E9A-CCD9-4B37-A6F2-9EC776E3A332}"/>
                </a:ext>
              </a:extLst>
            </p:cNvPr>
            <p:cNvSpPr/>
            <p:nvPr/>
          </p:nvSpPr>
          <p:spPr>
            <a:xfrm>
              <a:off x="0" y="6237288"/>
              <a:ext cx="12192000" cy="6207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2B70022E-6236-4654-8620-C68F623A980F}"/>
                </a:ext>
              </a:extLst>
            </p:cNvPr>
            <p:cNvSpPr/>
            <p:nvPr/>
          </p:nvSpPr>
          <p:spPr>
            <a:xfrm>
              <a:off x="1" y="5586780"/>
              <a:ext cx="12192001" cy="650508"/>
            </a:xfrm>
            <a:custGeom>
              <a:avLst/>
              <a:gdLst>
                <a:gd name="connsiteX0" fmla="*/ 12192000 w 12192001"/>
                <a:gd name="connsiteY0" fmla="*/ 0 h 650508"/>
                <a:gd name="connsiteX1" fmla="*/ 12192001 w 12192001"/>
                <a:gd name="connsiteY1" fmla="*/ 650508 h 650508"/>
                <a:gd name="connsiteX2" fmla="*/ 1 w 12192001"/>
                <a:gd name="connsiteY2" fmla="*/ 650508 h 650508"/>
                <a:gd name="connsiteX3" fmla="*/ 0 w 12192001"/>
                <a:gd name="connsiteY3" fmla="*/ 638956 h 65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1" h="650508">
                  <a:moveTo>
                    <a:pt x="12192000" y="0"/>
                  </a:moveTo>
                  <a:lnTo>
                    <a:pt x="12192001" y="650508"/>
                  </a:lnTo>
                  <a:lnTo>
                    <a:pt x="1" y="650508"/>
                  </a:lnTo>
                  <a:lnTo>
                    <a:pt x="0" y="63895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D8F48985-0B1D-4DE3-A1D1-356732616A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875" y="6091273"/>
            <a:ext cx="1683529" cy="4391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EEC132-C9E1-4A16-A10F-07E9556ECFFE}"/>
              </a:ext>
            </a:extLst>
          </p:cNvPr>
          <p:cNvSpPr txBox="1"/>
          <p:nvPr/>
        </p:nvSpPr>
        <p:spPr>
          <a:xfrm>
            <a:off x="260059" y="369116"/>
            <a:ext cx="4681057" cy="6763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50" b="1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endParaRPr lang="en-GB" sz="1050" b="1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r>
              <a:rPr lang="en-GB" sz="1050" b="1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Guarantee and Servicing of Your Heat Pump</a:t>
            </a:r>
          </a:p>
          <a:p>
            <a:endParaRPr lang="en-GB" sz="1050" b="1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r>
              <a:rPr lang="en-GB" sz="1050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To ensure you get the best performance from your Heat Pump its important to have it serviced annually.</a:t>
            </a:r>
          </a:p>
          <a:p>
            <a:endParaRPr lang="en-GB" sz="1050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r>
              <a:rPr lang="en-GB" sz="1050" b="1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Up to 10 years manufacturers guarantee now available</a:t>
            </a:r>
          </a:p>
          <a:p>
            <a:endParaRPr lang="en-GB" sz="1050" b="1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r>
              <a:rPr lang="en-GB" sz="1050" b="1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Speak to our aftersales team today to discuss our packages.</a:t>
            </a:r>
          </a:p>
          <a:p>
            <a:endParaRPr lang="en-GB" sz="1050" b="1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r>
              <a:rPr lang="en-GB" sz="1050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For over 140 years, Vaillant has been a technology leader when it comes to innovative heating solutions and with a combined highly skilled Heat Pump Service Team, our servicing packages are designed to give you peace of mind.</a:t>
            </a:r>
          </a:p>
          <a:p>
            <a:endParaRPr lang="en-GB" sz="1050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r>
              <a:rPr lang="en-GB" sz="1050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Need expert on site advice and support regarding your new Vaillant Heat Pump ?</a:t>
            </a:r>
          </a:p>
          <a:p>
            <a:endParaRPr lang="en-GB" sz="1050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r>
              <a:rPr lang="en-GB" sz="1050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Every Heat Pump support package includes an onsite function check carried out by one of expert engineers.</a:t>
            </a:r>
          </a:p>
          <a:p>
            <a:endParaRPr lang="en-GB" sz="1050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pPr marL="0" indent="0">
              <a:buNone/>
            </a:pPr>
            <a:r>
              <a:rPr lang="en-GB" sz="1050" b="1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Our Appliance function checks include: </a:t>
            </a:r>
          </a:p>
          <a:p>
            <a:pPr marL="0" indent="0">
              <a:buNone/>
            </a:pPr>
            <a:endParaRPr lang="en-GB" sz="1050" b="1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050" b="1" dirty="0">
                <a:solidFill>
                  <a:schemeClr val="bg1">
                    <a:lumMod val="50000"/>
                  </a:schemeClr>
                </a:solidFill>
                <a:latin typeface="Vaillant_16 Book" panose="00000500000000000000" pitchFamily="2" charset="0"/>
              </a:rPr>
              <a:t>Full visual checks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050" b="1" dirty="0">
                <a:solidFill>
                  <a:schemeClr val="bg1">
                    <a:lumMod val="50000"/>
                  </a:schemeClr>
                </a:solidFill>
                <a:latin typeface="Vaillant_16 Book" panose="00000500000000000000" pitchFamily="2" charset="0"/>
              </a:rPr>
              <a:t>Temperature checks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050" b="1" dirty="0">
                <a:solidFill>
                  <a:schemeClr val="bg1">
                    <a:lumMod val="50000"/>
                  </a:schemeClr>
                </a:solidFill>
                <a:latin typeface="Vaillant_16 Book" panose="00000500000000000000" pitchFamily="2" charset="0"/>
              </a:rPr>
              <a:t>System checks (visual and diagnose)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050" b="1" dirty="0">
                <a:solidFill>
                  <a:schemeClr val="bg1">
                    <a:lumMod val="50000"/>
                  </a:schemeClr>
                </a:solidFill>
                <a:latin typeface="Vaillant_16 Book" panose="00000500000000000000" pitchFamily="2" charset="0"/>
              </a:rPr>
              <a:t>All relevant pipework pressure tested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050" b="1" dirty="0">
                <a:solidFill>
                  <a:schemeClr val="bg1">
                    <a:lumMod val="50000"/>
                  </a:schemeClr>
                </a:solidFill>
                <a:latin typeface="Vaillant_16 Book" panose="00000500000000000000" pitchFamily="2" charset="0"/>
              </a:rPr>
              <a:t>Test for leaks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050" b="1" dirty="0">
                <a:solidFill>
                  <a:schemeClr val="bg1">
                    <a:lumMod val="50000"/>
                  </a:schemeClr>
                </a:solidFill>
                <a:latin typeface="Vaillant_16 Book" panose="00000500000000000000" pitchFamily="2" charset="0"/>
              </a:rPr>
              <a:t>Test electrical circuits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050" b="1" dirty="0">
                <a:solidFill>
                  <a:schemeClr val="bg1">
                    <a:lumMod val="50000"/>
                  </a:schemeClr>
                </a:solidFill>
                <a:latin typeface="Vaillant_16 Book" panose="00000500000000000000" pitchFamily="2" charset="0"/>
              </a:rPr>
              <a:t>Professional advice on system set up and product use</a:t>
            </a:r>
          </a:p>
          <a:p>
            <a:pPr marL="0" indent="0">
              <a:buNone/>
            </a:pPr>
            <a:endParaRPr lang="en-GB" sz="1050" b="1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pPr marL="0" indent="0">
              <a:buNone/>
            </a:pPr>
            <a:r>
              <a:rPr lang="en-GB" sz="1050" b="1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For further information and to speak with out expert team -</a:t>
            </a:r>
          </a:p>
          <a:p>
            <a:endParaRPr lang="en-GB" sz="1050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r>
              <a:rPr lang="en-GB" sz="1050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Call us on : </a:t>
            </a:r>
            <a:r>
              <a:rPr lang="en-GB" sz="1050" b="1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0330 1003540 - Monday – Friday  between 08:00 – 17:00</a:t>
            </a:r>
          </a:p>
          <a:p>
            <a:endParaRPr lang="en-GB" sz="1000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2" charset="0"/>
            </a:endParaRPr>
          </a:p>
          <a:p>
            <a:r>
              <a:rPr lang="en-GB" sz="1000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Email : </a:t>
            </a:r>
            <a:r>
              <a:rPr lang="en-GB" sz="1000" dirty="0">
                <a:solidFill>
                  <a:schemeClr val="accent1"/>
                </a:solidFill>
                <a:latin typeface="Vaillant_16 Book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aftersales-uk@vaillant-group.com</a:t>
            </a:r>
            <a:endParaRPr lang="en-GB" sz="1000" dirty="0">
              <a:solidFill>
                <a:schemeClr val="accent1"/>
              </a:solidFill>
              <a:latin typeface="Vaillant_16 Book" panose="00000500000000000000" pitchFamily="2" charset="0"/>
            </a:endParaRPr>
          </a:p>
          <a:p>
            <a:endParaRPr lang="en-GB" sz="1000" dirty="0">
              <a:solidFill>
                <a:schemeClr val="accent6">
                  <a:lumMod val="75000"/>
                </a:schemeClr>
              </a:solidFill>
              <a:latin typeface="Vaillant_16 Book" panose="00000500000000000000" pitchFamily="50" charset="0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C78C4B-4AD9-4AE3-A957-509679FEFE00}"/>
              </a:ext>
            </a:extLst>
          </p:cNvPr>
          <p:cNvSpPr txBox="1"/>
          <p:nvPr/>
        </p:nvSpPr>
        <p:spPr>
          <a:xfrm>
            <a:off x="251669" y="0"/>
            <a:ext cx="6351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Vaillant_16 Book" panose="00000500000000000000" pitchFamily="2" charset="0"/>
              </a:rPr>
              <a:t>Congratulations on your new Vaillant Heat Pump </a:t>
            </a:r>
          </a:p>
        </p:txBody>
      </p:sp>
    </p:spTree>
    <p:extLst>
      <p:ext uri="{BB962C8B-B14F-4D97-AF65-F5344CB8AC3E}">
        <p14:creationId xmlns:p14="http://schemas.microsoft.com/office/powerpoint/2010/main" val="98541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ihandform: Form 51">
            <a:extLst>
              <a:ext uri="{FF2B5EF4-FFF2-40B4-BE49-F238E27FC236}">
                <a16:creationId xmlns:a16="http://schemas.microsoft.com/office/drawing/2014/main" id="{15C05757-C47B-4992-B8B1-1339569242ED}"/>
              </a:ext>
            </a:extLst>
          </p:cNvPr>
          <p:cNvSpPr/>
          <p:nvPr/>
        </p:nvSpPr>
        <p:spPr>
          <a:xfrm>
            <a:off x="11875238" y="2172838"/>
            <a:ext cx="316762" cy="4685162"/>
          </a:xfrm>
          <a:custGeom>
            <a:avLst/>
            <a:gdLst>
              <a:gd name="connsiteX0" fmla="*/ 316762 w 316762"/>
              <a:gd name="connsiteY0" fmla="*/ 0 h 3464080"/>
              <a:gd name="connsiteX1" fmla="*/ 316762 w 316762"/>
              <a:gd name="connsiteY1" fmla="*/ 3447479 h 3464080"/>
              <a:gd name="connsiteX2" fmla="*/ 0 w 316762"/>
              <a:gd name="connsiteY2" fmla="*/ 3464080 h 3464080"/>
              <a:gd name="connsiteX3" fmla="*/ 0 w 316762"/>
              <a:gd name="connsiteY3" fmla="*/ 327954 h 3464080"/>
              <a:gd name="connsiteX4" fmla="*/ 146140 w 316762"/>
              <a:gd name="connsiteY4" fmla="*/ 88351 h 346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762" h="3464080">
                <a:moveTo>
                  <a:pt x="316762" y="0"/>
                </a:moveTo>
                <a:lnTo>
                  <a:pt x="316762" y="3447479"/>
                </a:lnTo>
                <a:lnTo>
                  <a:pt x="0" y="3464080"/>
                </a:lnTo>
                <a:lnTo>
                  <a:pt x="0" y="327954"/>
                </a:lnTo>
                <a:cubicBezTo>
                  <a:pt x="0" y="219200"/>
                  <a:pt x="48431" y="139333"/>
                  <a:pt x="146140" y="88351"/>
                </a:cubicBezTo>
                <a:close/>
              </a:path>
            </a:pathLst>
          </a:custGeom>
          <a:gradFill flip="none" rotWithShape="1">
            <a:gsLst>
              <a:gs pos="100000">
                <a:srgbClr val="E5ECF3">
                  <a:alpha val="0"/>
                </a:srgbClr>
              </a:gs>
              <a:gs pos="4000">
                <a:srgbClr val="005382">
                  <a:alpha val="27000"/>
                </a:srgbClr>
              </a:gs>
            </a:gsLst>
            <a:lin ang="5400000" scaled="1"/>
            <a:tileRect/>
          </a:gra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91C4010-CF63-466D-B8F6-5DFAA2E32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217641"/>
              </p:ext>
            </p:extLst>
          </p:nvPr>
        </p:nvGraphicFramePr>
        <p:xfrm>
          <a:off x="117447" y="75501"/>
          <a:ext cx="8928629" cy="671121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593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4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2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4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4131">
                  <a:extLst>
                    <a:ext uri="{9D8B030D-6E8A-4147-A177-3AD203B41FA5}">
                      <a16:colId xmlns:a16="http://schemas.microsoft.com/office/drawing/2014/main" val="380351487"/>
                    </a:ext>
                  </a:extLst>
                </a:gridCol>
              </a:tblGrid>
              <a:tr h="3042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887D">
                            <a:tint val="66000"/>
                            <a:satMod val="160000"/>
                          </a:srgbClr>
                        </a:gs>
                        <a:gs pos="50000">
                          <a:srgbClr val="00887D">
                            <a:tint val="44500"/>
                            <a:satMod val="160000"/>
                          </a:srgbClr>
                        </a:gs>
                        <a:gs pos="100000">
                          <a:srgbClr val="00887D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 Service appliance only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887D">
                            <a:tint val="66000"/>
                            <a:satMod val="160000"/>
                          </a:srgbClr>
                        </a:gs>
                        <a:gs pos="50000">
                          <a:srgbClr val="00887D">
                            <a:tint val="44500"/>
                            <a:satMod val="160000"/>
                          </a:srgbClr>
                        </a:gs>
                        <a:gs pos="100000">
                          <a:srgbClr val="00887D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 Service inc System checks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887D">
                            <a:tint val="66000"/>
                            <a:satMod val="160000"/>
                          </a:srgbClr>
                        </a:gs>
                        <a:gs pos="50000">
                          <a:srgbClr val="00887D">
                            <a:tint val="44500"/>
                            <a:satMod val="160000"/>
                          </a:srgbClr>
                        </a:gs>
                        <a:gs pos="100000">
                          <a:srgbClr val="00887D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GB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Appliance function Check (One Off)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887D">
                            <a:tint val="66000"/>
                            <a:satMod val="160000"/>
                          </a:srgbClr>
                        </a:gs>
                        <a:gs pos="50000">
                          <a:srgbClr val="00887D">
                            <a:tint val="44500"/>
                            <a:satMod val="160000"/>
                          </a:srgbClr>
                        </a:gs>
                        <a:gs pos="100000">
                          <a:srgbClr val="00887D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Connection Split &amp; Appliance Function check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887D">
                            <a:tint val="66000"/>
                            <a:satMod val="160000"/>
                          </a:srgbClr>
                        </a:gs>
                        <a:gs pos="50000">
                          <a:srgbClr val="00887D">
                            <a:tint val="44500"/>
                            <a:satMod val="160000"/>
                          </a:srgbClr>
                        </a:gs>
                        <a:gs pos="100000">
                          <a:srgbClr val="00887D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873">
                <a:tc gridSpan="5">
                  <a:txBody>
                    <a:bodyPr/>
                    <a:lstStyle/>
                    <a:p>
                      <a:pPr algn="ctr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Appliance clearances and positioning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installation meets protection zone dimensions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647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suitability of anti-vibration measures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Clear evaporator from build up of debris (leaves etc)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refrigerant circuit for signs of leaks (oil Residue, Schrader caps secure, etc.)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water side for signs of leaks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condensate pipework, insulation and trace heater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external pipework is insulated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Inspect, clean and re-fit covers (fan blades, etc.)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support for refrigerant pipework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 (split only)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 (split only)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refrigerant pipes insulation and check pipework lengths have been adhered to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 (split only)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 (split only)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oil trap has been installed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 (split only)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 (split only)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Create end termination between heat pump &amp; indoor unit refrigeration circuit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Strength test of refrigeration pipework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Vacuum down of refrigeration circuit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Fill circuit with correct amount of refrigerant (15m of pipework included in unit)**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187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Vaillant_16 Book" panose="00000500000000000000" pitchFamily="50" charset="0"/>
                        </a:rPr>
                        <a:t>Hydraulic</a:t>
                      </a: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visual check of pipework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expansion vessel air pressure is correct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and clean of return filter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system pressure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circulating pump operation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termination of PRV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any none return or shut off valves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for any required de-airing valves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open volume sufficient for defrost (Buffer/bypass circuit)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back-up Heater (if installed)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Visual check on heating circuit, to check that Delta T is correct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cold water safety group connected correctly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legionella connections and settings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t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DHW differential temperature check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DHW cylinder specification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quality turbity Check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Fernox water quality sample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Frost protection check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glycol circuit de-aired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5187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Vaillant_16 Book" panose="00000500000000000000" pitchFamily="50" charset="0"/>
                        </a:rPr>
                        <a:t>Electrical</a:t>
                      </a: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electrical connections and polarity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hydraulic scheme and hydraulic diagram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electrical wiring is correct as per wiring diagram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correct RCD/MCB rating at consumer unit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ebus wiring (sizing/polarity/separation)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system controls and operation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944238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appliance sensors and readings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5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5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5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5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283223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Log of all settings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731980"/>
                  </a:ext>
                </a:extLst>
              </a:tr>
              <a:tr h="15187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Vaillant_16 Book" panose="00000500000000000000" pitchFamily="50" charset="0"/>
                        </a:rPr>
                        <a:t>Handover</a:t>
                      </a: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Vaillant_16 Book" panose="00000500000000000000" pitchFamily="50" charset="0"/>
                      </a:endParaRPr>
                    </a:p>
                  </a:txBody>
                  <a:tcPr marL="4537" marR="4537" marT="453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2B5B4">
                            <a:shade val="30000"/>
                            <a:satMod val="115000"/>
                          </a:srgbClr>
                        </a:gs>
                        <a:gs pos="50000">
                          <a:srgbClr val="82B5B4">
                            <a:shade val="67500"/>
                            <a:satMod val="115000"/>
                          </a:srgbClr>
                        </a:gs>
                        <a:gs pos="100000">
                          <a:srgbClr val="82B5B4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37972863"/>
                  </a:ext>
                </a:extLst>
              </a:tr>
              <a:tr h="12455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Professional advice on use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12508"/>
                  </a:ext>
                </a:extLst>
              </a:tr>
              <a:tr h="154076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 check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859942"/>
                  </a:ext>
                </a:extLst>
              </a:tr>
              <a:tr h="154076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Record energy tariff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✓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D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200406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97E4754B-B7E4-4C46-BF63-4EBABEEE0F6B}"/>
              </a:ext>
            </a:extLst>
          </p:cNvPr>
          <p:cNvSpPr txBox="1"/>
          <p:nvPr/>
        </p:nvSpPr>
        <p:spPr>
          <a:xfrm>
            <a:off x="9294188" y="2521111"/>
            <a:ext cx="239096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illant_16 Book" panose="00000500000000000000" pitchFamily="50" charset="0"/>
                <a:ea typeface="+mn-ea"/>
                <a:cs typeface="+mn-cs"/>
              </a:rPr>
              <a:t>A full detailed description and pricing for  our </a:t>
            </a:r>
            <a:r>
              <a:rPr lang="en-GB" sz="1000" dirty="0">
                <a:solidFill>
                  <a:prstClr val="black"/>
                </a:solidFill>
                <a:latin typeface="Vaillant_16 Book" panose="00000500000000000000" pitchFamily="50" charset="0"/>
              </a:rPr>
              <a:t>renewable support options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illant_16 Book" panose="00000500000000000000" pitchFamily="50" charset="0"/>
                <a:ea typeface="+mn-ea"/>
                <a:cs typeface="+mn-cs"/>
              </a:rPr>
              <a:t> are available</a:t>
            </a:r>
            <a:r>
              <a:rPr lang="en-GB" sz="1000" dirty="0">
                <a:solidFill>
                  <a:prstClr val="black"/>
                </a:solidFill>
                <a:latin typeface="Vaillant_16 Book" panose="00000500000000000000" pitchFamily="50" charset="0"/>
              </a:rPr>
              <a:t> through contacting our Renewables support team.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aillant_16 Book" panose="000005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dirty="0">
              <a:solidFill>
                <a:prstClr val="black"/>
              </a:solidFill>
              <a:latin typeface="Vaillant_16 Book" panose="00000500000000000000" pitchFamily="50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illant_16 Book" panose="00000500000000000000" pitchFamily="50" charset="0"/>
                <a:ea typeface="+mn-ea"/>
                <a:cs typeface="+mn-cs"/>
              </a:rPr>
              <a:t>If you require any more information you can call us on: 0330 100 3540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dirty="0">
              <a:solidFill>
                <a:prstClr val="black"/>
              </a:solidFill>
              <a:latin typeface="Vaillant_16 Book" panose="00000500000000000000" pitchFamily="50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Vaillant_16 Book" panose="00000500000000000000" pitchFamily="50" charset="0"/>
              </a:rPr>
              <a:t>E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illant_16 Book" panose="00000500000000000000" pitchFamily="50" charset="0"/>
                <a:ea typeface="+mn-ea"/>
                <a:cs typeface="+mn-cs"/>
              </a:rPr>
              <a:t>mail: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illant_16 Book" panose="00000500000000000000" pitchFamily="50" charset="0"/>
                <a:ea typeface="+mn-ea"/>
                <a:cs typeface="+mn-cs"/>
                <a:hlinkClick r:id="rId3"/>
              </a:rPr>
              <a:t>aftersales-uk@vaillant-group.com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aillant_16 Book" panose="00000500000000000000" pitchFamily="50" charset="0"/>
              <a:ea typeface="+mn-ea"/>
              <a:cs typeface="+mn-cs"/>
            </a:endParaRPr>
          </a:p>
        </p:txBody>
      </p:sp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1B011862-55FB-4094-B1FC-5E3E40E46A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965" y="576881"/>
            <a:ext cx="1683529" cy="439181"/>
          </a:xfrm>
          <a:prstGeom prst="rect">
            <a:avLst/>
          </a:prstGeom>
        </p:spPr>
      </p:pic>
      <p:grpSp>
        <p:nvGrpSpPr>
          <p:cNvPr id="26" name="Gruppieren 65">
            <a:extLst>
              <a:ext uri="{FF2B5EF4-FFF2-40B4-BE49-F238E27FC236}">
                <a16:creationId xmlns:a16="http://schemas.microsoft.com/office/drawing/2014/main" id="{001F826F-BB52-4F9C-966C-9FD634522177}"/>
              </a:ext>
            </a:extLst>
          </p:cNvPr>
          <p:cNvGrpSpPr/>
          <p:nvPr/>
        </p:nvGrpSpPr>
        <p:grpSpPr>
          <a:xfrm>
            <a:off x="10428933" y="332656"/>
            <a:ext cx="1152128" cy="72008"/>
            <a:chOff x="10488488" y="332656"/>
            <a:chExt cx="1152128" cy="72008"/>
          </a:xfrm>
          <a:solidFill>
            <a:schemeClr val="tx2"/>
          </a:solidFill>
        </p:grpSpPr>
        <p:sp>
          <p:nvSpPr>
            <p:cNvPr id="27" name="Ellipse 66">
              <a:extLst>
                <a:ext uri="{FF2B5EF4-FFF2-40B4-BE49-F238E27FC236}">
                  <a16:creationId xmlns:a16="http://schemas.microsoft.com/office/drawing/2014/main" id="{13803726-93D0-42FE-B755-AF3831B1C16E}"/>
                </a:ext>
              </a:extLst>
            </p:cNvPr>
            <p:cNvSpPr/>
            <p:nvPr/>
          </p:nvSpPr>
          <p:spPr>
            <a:xfrm>
              <a:off x="11568608" y="332656"/>
              <a:ext cx="72008" cy="72008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8" name="Ellipse 67">
              <a:extLst>
                <a:ext uri="{FF2B5EF4-FFF2-40B4-BE49-F238E27FC236}">
                  <a16:creationId xmlns:a16="http://schemas.microsoft.com/office/drawing/2014/main" id="{3359B14B-6EB8-4F40-B666-A97F6EBD74B1}"/>
                </a:ext>
              </a:extLst>
            </p:cNvPr>
            <p:cNvSpPr/>
            <p:nvPr/>
          </p:nvSpPr>
          <p:spPr>
            <a:xfrm>
              <a:off x="11352584" y="332656"/>
              <a:ext cx="72008" cy="72008"/>
            </a:xfrm>
            <a:prstGeom prst="ellipse">
              <a:avLst/>
            </a:prstGeom>
            <a:solidFill>
              <a:schemeClr val="tx2">
                <a:alpha val="6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9" name="Ellipse 68">
              <a:extLst>
                <a:ext uri="{FF2B5EF4-FFF2-40B4-BE49-F238E27FC236}">
                  <a16:creationId xmlns:a16="http://schemas.microsoft.com/office/drawing/2014/main" id="{991DECE3-89BF-4835-AB9E-012F303A0927}"/>
                </a:ext>
              </a:extLst>
            </p:cNvPr>
            <p:cNvSpPr/>
            <p:nvPr/>
          </p:nvSpPr>
          <p:spPr>
            <a:xfrm>
              <a:off x="11136560" y="332656"/>
              <a:ext cx="72008" cy="72008"/>
            </a:xfrm>
            <a:prstGeom prst="ellipse">
              <a:avLst/>
            </a:prstGeom>
            <a:solidFill>
              <a:schemeClr val="tx2">
                <a:alpha val="4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0" name="Ellipse 69">
              <a:extLst>
                <a:ext uri="{FF2B5EF4-FFF2-40B4-BE49-F238E27FC236}">
                  <a16:creationId xmlns:a16="http://schemas.microsoft.com/office/drawing/2014/main" id="{348BADF2-A966-4061-A84A-1A0FE7421956}"/>
                </a:ext>
              </a:extLst>
            </p:cNvPr>
            <p:cNvSpPr/>
            <p:nvPr/>
          </p:nvSpPr>
          <p:spPr>
            <a:xfrm>
              <a:off x="10920536" y="332656"/>
              <a:ext cx="72008" cy="72008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1" name="Ellipse 70">
              <a:extLst>
                <a:ext uri="{FF2B5EF4-FFF2-40B4-BE49-F238E27FC236}">
                  <a16:creationId xmlns:a16="http://schemas.microsoft.com/office/drawing/2014/main" id="{A89125A9-188D-4D7A-A15C-EE0465FFD26B}"/>
                </a:ext>
              </a:extLst>
            </p:cNvPr>
            <p:cNvSpPr/>
            <p:nvPr/>
          </p:nvSpPr>
          <p:spPr>
            <a:xfrm>
              <a:off x="10704512" y="332656"/>
              <a:ext cx="72008" cy="72008"/>
            </a:xfrm>
            <a:prstGeom prst="ellipse">
              <a:avLst/>
            </a:prstGeom>
            <a:solidFill>
              <a:schemeClr val="tx2">
                <a:alpha val="2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2" name="Ellipse 71">
              <a:extLst>
                <a:ext uri="{FF2B5EF4-FFF2-40B4-BE49-F238E27FC236}">
                  <a16:creationId xmlns:a16="http://schemas.microsoft.com/office/drawing/2014/main" id="{1BAD0211-300D-4196-A17B-81AD4617E186}"/>
                </a:ext>
              </a:extLst>
            </p:cNvPr>
            <p:cNvSpPr/>
            <p:nvPr/>
          </p:nvSpPr>
          <p:spPr>
            <a:xfrm>
              <a:off x="10488488" y="332656"/>
              <a:ext cx="72008" cy="72008"/>
            </a:xfrm>
            <a:prstGeom prst="ellipse">
              <a:avLst/>
            </a:prstGeom>
            <a:solidFill>
              <a:schemeClr val="tx2">
                <a:alpha val="1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336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 27">
            <a:extLst>
              <a:ext uri="{FF2B5EF4-FFF2-40B4-BE49-F238E27FC236}">
                <a16:creationId xmlns:a16="http://schemas.microsoft.com/office/drawing/2014/main" id="{916DC0A3-97BE-48E7-93E4-593936CB4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19" y="458395"/>
            <a:ext cx="10872185" cy="400110"/>
          </a:xfrm>
        </p:spPr>
        <p:txBody>
          <a:bodyPr/>
          <a:lstStyle/>
          <a:p>
            <a:r>
              <a:rPr lang="en-GB" dirty="0">
                <a:latin typeface="Vaillant_16 Book" panose="00000500000000000000" pitchFamily="50" charset="0"/>
              </a:rPr>
              <a:t>Our experience is your guarantee</a:t>
            </a:r>
            <a:endParaRPr lang="de-DE" dirty="0">
              <a:latin typeface="Vaillant_16 Book" panose="00000500000000000000" pitchFamily="50" charset="0"/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F03A7AB8-169F-4459-94DC-75AE5AE6D32D}"/>
              </a:ext>
            </a:extLst>
          </p:cNvPr>
          <p:cNvGrpSpPr/>
          <p:nvPr/>
        </p:nvGrpSpPr>
        <p:grpSpPr>
          <a:xfrm>
            <a:off x="10428933" y="332656"/>
            <a:ext cx="1152128" cy="72008"/>
            <a:chOff x="10488488" y="332656"/>
            <a:chExt cx="1152128" cy="72008"/>
          </a:xfrm>
          <a:solidFill>
            <a:schemeClr val="tx2"/>
          </a:solidFill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5FE37765-E74A-4B64-ABB8-7935E993EC86}"/>
                </a:ext>
              </a:extLst>
            </p:cNvPr>
            <p:cNvSpPr/>
            <p:nvPr/>
          </p:nvSpPr>
          <p:spPr>
            <a:xfrm>
              <a:off x="11568608" y="332656"/>
              <a:ext cx="72008" cy="72008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753E08A6-20BF-4914-BC36-ED886ABAAAF9}"/>
                </a:ext>
              </a:extLst>
            </p:cNvPr>
            <p:cNvSpPr/>
            <p:nvPr/>
          </p:nvSpPr>
          <p:spPr>
            <a:xfrm>
              <a:off x="11352584" y="332656"/>
              <a:ext cx="72008" cy="72008"/>
            </a:xfrm>
            <a:prstGeom prst="ellipse">
              <a:avLst/>
            </a:prstGeom>
            <a:solidFill>
              <a:schemeClr val="tx2">
                <a:alpha val="6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485F5AB0-5F8A-49DC-812B-B4BB59CE9A2D}"/>
                </a:ext>
              </a:extLst>
            </p:cNvPr>
            <p:cNvSpPr/>
            <p:nvPr/>
          </p:nvSpPr>
          <p:spPr>
            <a:xfrm>
              <a:off x="11136560" y="332656"/>
              <a:ext cx="72008" cy="72008"/>
            </a:xfrm>
            <a:prstGeom prst="ellipse">
              <a:avLst/>
            </a:prstGeom>
            <a:solidFill>
              <a:schemeClr val="tx2">
                <a:alpha val="4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59F81FED-DA86-450C-8773-F81833163B64}"/>
                </a:ext>
              </a:extLst>
            </p:cNvPr>
            <p:cNvSpPr/>
            <p:nvPr/>
          </p:nvSpPr>
          <p:spPr>
            <a:xfrm>
              <a:off x="10920536" y="332656"/>
              <a:ext cx="72008" cy="72008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7748FF8-AB22-46FE-BED3-5E5729663492}"/>
                </a:ext>
              </a:extLst>
            </p:cNvPr>
            <p:cNvSpPr/>
            <p:nvPr/>
          </p:nvSpPr>
          <p:spPr>
            <a:xfrm>
              <a:off x="10704512" y="332656"/>
              <a:ext cx="72008" cy="72008"/>
            </a:xfrm>
            <a:prstGeom prst="ellipse">
              <a:avLst/>
            </a:prstGeom>
            <a:solidFill>
              <a:schemeClr val="tx2">
                <a:alpha val="2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FCED43E-F111-4488-B4E7-EF015C991D26}"/>
                </a:ext>
              </a:extLst>
            </p:cNvPr>
            <p:cNvSpPr/>
            <p:nvPr/>
          </p:nvSpPr>
          <p:spPr>
            <a:xfrm>
              <a:off x="10488488" y="332656"/>
              <a:ext cx="72008" cy="72008"/>
            </a:xfrm>
            <a:prstGeom prst="ellipse">
              <a:avLst/>
            </a:prstGeom>
            <a:solidFill>
              <a:schemeClr val="tx2">
                <a:alpha val="1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4D03F30A-9FD4-459C-812D-414991F7D2C5}"/>
              </a:ext>
            </a:extLst>
          </p:cNvPr>
          <p:cNvGrpSpPr/>
          <p:nvPr/>
        </p:nvGrpSpPr>
        <p:grpSpPr>
          <a:xfrm>
            <a:off x="9485672" y="6032268"/>
            <a:ext cx="552541" cy="552541"/>
            <a:chOff x="9485672" y="6032268"/>
            <a:chExt cx="552541" cy="552541"/>
          </a:xfrm>
        </p:grpSpPr>
        <p:sp>
          <p:nvSpPr>
            <p:cNvPr id="50" name="Oval 22">
              <a:extLst>
                <a:ext uri="{FF2B5EF4-FFF2-40B4-BE49-F238E27FC236}">
                  <a16:creationId xmlns:a16="http://schemas.microsoft.com/office/drawing/2014/main" id="{0296F951-013A-4265-9EA5-532210F63E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85672" y="6032268"/>
              <a:ext cx="552541" cy="5525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" name="Picture 160">
              <a:extLst>
                <a:ext uri="{FF2B5EF4-FFF2-40B4-BE49-F238E27FC236}">
                  <a16:creationId xmlns:a16="http://schemas.microsoft.com/office/drawing/2014/main" id="{3403364B-B644-4BF8-97E6-4F49470F32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80" t="11144" r="13866" b="8907"/>
            <a:stretch/>
          </p:blipFill>
          <p:spPr>
            <a:xfrm>
              <a:off x="9567862" y="6096000"/>
              <a:ext cx="414337" cy="457200"/>
            </a:xfrm>
            <a:prstGeom prst="rect">
              <a:avLst/>
            </a:prstGeom>
          </p:spPr>
        </p:pic>
      </p:grpSp>
      <p:pic>
        <p:nvPicPr>
          <p:cNvPr id="44" name="Picture 2" descr="See the source image">
            <a:extLst>
              <a:ext uri="{FF2B5EF4-FFF2-40B4-BE49-F238E27FC236}">
                <a16:creationId xmlns:a16="http://schemas.microsoft.com/office/drawing/2014/main" id="{771DF9B4-8376-4579-8E52-A65F8EFC8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508" y="6279043"/>
            <a:ext cx="1484920" cy="33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Freihandform: Form 29">
            <a:extLst>
              <a:ext uri="{FF2B5EF4-FFF2-40B4-BE49-F238E27FC236}">
                <a16:creationId xmlns:a16="http://schemas.microsoft.com/office/drawing/2014/main" id="{9BA1B0E4-550C-4607-92A5-7DF094741802}"/>
              </a:ext>
            </a:extLst>
          </p:cNvPr>
          <p:cNvSpPr/>
          <p:nvPr/>
        </p:nvSpPr>
        <p:spPr>
          <a:xfrm rot="16200000" flipH="1">
            <a:off x="7088089" y="3591160"/>
            <a:ext cx="1086076" cy="4418577"/>
          </a:xfrm>
          <a:custGeom>
            <a:avLst/>
            <a:gdLst>
              <a:gd name="connsiteX0" fmla="*/ 247593 w 247592"/>
              <a:gd name="connsiteY0" fmla="*/ 0 h 1007304"/>
              <a:gd name="connsiteX1" fmla="*/ 247593 w 247592"/>
              <a:gd name="connsiteY1" fmla="*/ 1007304 h 1007304"/>
              <a:gd name="connsiteX2" fmla="*/ 0 w 247592"/>
              <a:gd name="connsiteY2" fmla="*/ 1007304 h 1007304"/>
              <a:gd name="connsiteX3" fmla="*/ 0 w 247592"/>
              <a:gd name="connsiteY3" fmla="*/ 51715 h 1007304"/>
              <a:gd name="connsiteX4" fmla="*/ 14187 w 247592"/>
              <a:gd name="connsiteY4" fmla="*/ 14187 h 1007304"/>
              <a:gd name="connsiteX5" fmla="*/ 51715 w 247592"/>
              <a:gd name="connsiteY5" fmla="*/ 0 h 1007304"/>
              <a:gd name="connsiteX6" fmla="*/ 247593 w 247592"/>
              <a:gd name="connsiteY6" fmla="*/ 0 h 1007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592" h="1007304">
                <a:moveTo>
                  <a:pt x="247593" y="0"/>
                </a:moveTo>
                <a:lnTo>
                  <a:pt x="247593" y="1007304"/>
                </a:lnTo>
                <a:lnTo>
                  <a:pt x="0" y="1007304"/>
                </a:lnTo>
                <a:lnTo>
                  <a:pt x="0" y="51715"/>
                </a:lnTo>
                <a:cubicBezTo>
                  <a:pt x="0" y="36155"/>
                  <a:pt x="4577" y="23798"/>
                  <a:pt x="14187" y="14187"/>
                </a:cubicBezTo>
                <a:cubicBezTo>
                  <a:pt x="23798" y="4577"/>
                  <a:pt x="36155" y="0"/>
                  <a:pt x="51715" y="0"/>
                </a:cubicBezTo>
                <a:lnTo>
                  <a:pt x="247593" y="0"/>
                </a:lnTo>
                <a:close/>
              </a:path>
            </a:pathLst>
          </a:custGeom>
          <a:gradFill flip="none" rotWithShape="1">
            <a:gsLst>
              <a:gs pos="100000">
                <a:srgbClr val="E5ECF3">
                  <a:alpha val="0"/>
                </a:srgbClr>
              </a:gs>
              <a:gs pos="4000">
                <a:srgbClr val="005382">
                  <a:alpha val="27000"/>
                </a:srgbClr>
              </a:gs>
            </a:gsLst>
            <a:lin ang="5400000" scaled="1"/>
            <a:tileRect/>
          </a:gra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5A8EA893-016B-4B41-B71E-5B6F0B726A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" t="-1" r="28767" b="-16129"/>
          <a:stretch/>
        </p:blipFill>
        <p:spPr>
          <a:xfrm>
            <a:off x="6962055" y="0"/>
            <a:ext cx="5267325" cy="6858000"/>
          </a:xfrm>
          <a:custGeom>
            <a:avLst/>
            <a:gdLst>
              <a:gd name="connsiteX0" fmla="*/ 842595 w 5290139"/>
              <a:gd name="connsiteY0" fmla="*/ 0 h 6858000"/>
              <a:gd name="connsiteX1" fmla="*/ 2098700 w 5290139"/>
              <a:gd name="connsiteY1" fmla="*/ 0 h 6858000"/>
              <a:gd name="connsiteX2" fmla="*/ 4034034 w 5290139"/>
              <a:gd name="connsiteY2" fmla="*/ 0 h 6858000"/>
              <a:gd name="connsiteX3" fmla="*/ 5290139 w 5290139"/>
              <a:gd name="connsiteY3" fmla="*/ 0 h 6858000"/>
              <a:gd name="connsiteX4" fmla="*/ 5290139 w 5290139"/>
              <a:gd name="connsiteY4" fmla="*/ 6858000 h 6858000"/>
              <a:gd name="connsiteX5" fmla="*/ 4034034 w 5290139"/>
              <a:gd name="connsiteY5" fmla="*/ 6858000 h 6858000"/>
              <a:gd name="connsiteX6" fmla="*/ 1256105 w 5290139"/>
              <a:gd name="connsiteY6" fmla="*/ 6858000 h 6858000"/>
              <a:gd name="connsiteX7" fmla="*/ 0 w 5290139"/>
              <a:gd name="connsiteY7" fmla="*/ 6858000 h 6858000"/>
              <a:gd name="connsiteX8" fmla="*/ 0 w 5290139"/>
              <a:gd name="connsiteY8" fmla="*/ 842593 h 6858000"/>
              <a:gd name="connsiteX9" fmla="*/ 231148 w 5290139"/>
              <a:gd name="connsiteY9" fmla="*/ 231149 h 6858000"/>
              <a:gd name="connsiteX10" fmla="*/ 842595 w 5290139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0139" h="6858000">
                <a:moveTo>
                  <a:pt x="842595" y="0"/>
                </a:moveTo>
                <a:lnTo>
                  <a:pt x="2098700" y="0"/>
                </a:lnTo>
                <a:lnTo>
                  <a:pt x="4034034" y="0"/>
                </a:lnTo>
                <a:lnTo>
                  <a:pt x="5290139" y="0"/>
                </a:lnTo>
                <a:lnTo>
                  <a:pt x="5290139" y="6858000"/>
                </a:lnTo>
                <a:lnTo>
                  <a:pt x="4034034" y="6858000"/>
                </a:lnTo>
                <a:lnTo>
                  <a:pt x="1256105" y="6858000"/>
                </a:lnTo>
                <a:lnTo>
                  <a:pt x="0" y="6858000"/>
                </a:lnTo>
                <a:lnTo>
                  <a:pt x="0" y="842593"/>
                </a:lnTo>
                <a:cubicBezTo>
                  <a:pt x="0" y="589074"/>
                  <a:pt x="74572" y="387741"/>
                  <a:pt x="231148" y="231149"/>
                </a:cubicBezTo>
                <a:cubicBezTo>
                  <a:pt x="387741" y="74573"/>
                  <a:pt x="589074" y="0"/>
                  <a:pt x="842595" y="0"/>
                </a:cubicBezTo>
                <a:close/>
              </a:path>
            </a:pathLst>
          </a:custGeom>
        </p:spPr>
      </p:pic>
      <p:grpSp>
        <p:nvGrpSpPr>
          <p:cNvPr id="41" name="Gruppieren 86">
            <a:extLst>
              <a:ext uri="{FF2B5EF4-FFF2-40B4-BE49-F238E27FC236}">
                <a16:creationId xmlns:a16="http://schemas.microsoft.com/office/drawing/2014/main" id="{44F7AE1B-1D57-41BC-8AEE-DC682AB7CCA3}"/>
              </a:ext>
            </a:extLst>
          </p:cNvPr>
          <p:cNvGrpSpPr/>
          <p:nvPr/>
        </p:nvGrpSpPr>
        <p:grpSpPr>
          <a:xfrm>
            <a:off x="0" y="5586780"/>
            <a:ext cx="12192002" cy="1271220"/>
            <a:chOff x="0" y="5586780"/>
            <a:chExt cx="12192002" cy="1271220"/>
          </a:xfrm>
          <a:solidFill>
            <a:schemeClr val="bg1"/>
          </a:solidFill>
        </p:grpSpPr>
        <p:sp>
          <p:nvSpPr>
            <p:cNvPr id="42" name="Rechteck 87">
              <a:extLst>
                <a:ext uri="{FF2B5EF4-FFF2-40B4-BE49-F238E27FC236}">
                  <a16:creationId xmlns:a16="http://schemas.microsoft.com/office/drawing/2014/main" id="{22460D51-4544-4E2C-B934-3BB46D506C37}"/>
                </a:ext>
              </a:extLst>
            </p:cNvPr>
            <p:cNvSpPr/>
            <p:nvPr/>
          </p:nvSpPr>
          <p:spPr>
            <a:xfrm>
              <a:off x="0" y="6237288"/>
              <a:ext cx="12192000" cy="6207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3" name="Freihandform: Form 88">
              <a:extLst>
                <a:ext uri="{FF2B5EF4-FFF2-40B4-BE49-F238E27FC236}">
                  <a16:creationId xmlns:a16="http://schemas.microsoft.com/office/drawing/2014/main" id="{E8C39441-9E7A-4BE0-80A5-76ED2D684916}"/>
                </a:ext>
              </a:extLst>
            </p:cNvPr>
            <p:cNvSpPr/>
            <p:nvPr/>
          </p:nvSpPr>
          <p:spPr>
            <a:xfrm>
              <a:off x="1" y="5586780"/>
              <a:ext cx="12192001" cy="650508"/>
            </a:xfrm>
            <a:custGeom>
              <a:avLst/>
              <a:gdLst>
                <a:gd name="connsiteX0" fmla="*/ 12192000 w 12192001"/>
                <a:gd name="connsiteY0" fmla="*/ 0 h 650508"/>
                <a:gd name="connsiteX1" fmla="*/ 12192001 w 12192001"/>
                <a:gd name="connsiteY1" fmla="*/ 650508 h 650508"/>
                <a:gd name="connsiteX2" fmla="*/ 1 w 12192001"/>
                <a:gd name="connsiteY2" fmla="*/ 650508 h 650508"/>
                <a:gd name="connsiteX3" fmla="*/ 0 w 12192001"/>
                <a:gd name="connsiteY3" fmla="*/ 638956 h 65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1" h="650508">
                  <a:moveTo>
                    <a:pt x="12192000" y="0"/>
                  </a:moveTo>
                  <a:lnTo>
                    <a:pt x="12192001" y="650508"/>
                  </a:lnTo>
                  <a:lnTo>
                    <a:pt x="1" y="650508"/>
                  </a:lnTo>
                  <a:lnTo>
                    <a:pt x="0" y="63895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167D522-4D6B-48B1-8605-0BFC86B9B02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6073" y="1190902"/>
            <a:ext cx="5854702" cy="4524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buFont typeface="Arial" panose="020B0604020202020204" pitchFamily="34" charset="0"/>
              <a:buChar char="•"/>
            </a:lvl1pPr>
            <a:lvl2pPr marL="685800" indent="-228600" algn="l" defTabSz="914400" rtl="0" eaLnBrk="1" latinLnBrk="0" hangingPunct="1">
              <a:buFont typeface="Arial" panose="020B0604020202020204" pitchFamily="34" charset="0"/>
              <a:buChar char="•"/>
            </a:lvl2pPr>
            <a:lvl3pPr marL="1143000" indent="-228600" algn="l" defTabSz="914400" rtl="0" eaLnBrk="1" latinLnBrk="0" hangingPunct="1">
              <a:buFont typeface="Arial" panose="020B0604020202020204" pitchFamily="34" charset="0"/>
              <a:buChar char="•"/>
            </a:lvl3pPr>
            <a:lvl4pPr marL="1600200" indent="-228600" algn="l" defTabSz="914400" rtl="0" eaLnBrk="1" latinLnBrk="0" hangingPunct="1">
              <a:buFont typeface="Arial" panose="020B0604020202020204" pitchFamily="34" charset="0"/>
              <a:buChar char="•"/>
            </a:lvl4pPr>
            <a:lvl5pPr marL="2057400" indent="-228600" algn="l" defTabSz="914400" rtl="0" eaLnBrk="1" latinLnBrk="0" hangingPunct="1">
              <a:buFont typeface="Arial" panose="020B0604020202020204" pitchFamily="34" charset="0"/>
              <a:buChar char="•"/>
            </a:lvl5pPr>
            <a:lvl6pPr marL="2514600" indent="-228600" algn="l" defTabSz="914400" rtl="0" eaLnBrk="1" latinLnBrk="0" hangingPunct="1">
              <a:buFont typeface="Arial" panose="020B0604020202020204" pitchFamily="34" charset="0"/>
              <a:buChar char="•"/>
            </a:lvl6pPr>
            <a:lvl7pPr marL="2971800" indent="-228600" algn="l" defTabSz="914400" rtl="0" eaLnBrk="1" latinLnBrk="0" hangingPunct="1">
              <a:buFont typeface="Arial" panose="020B0604020202020204" pitchFamily="34" charset="0"/>
              <a:buChar char="•"/>
            </a:lvl7pPr>
            <a:lvl8pPr marL="3429000" indent="-228600" algn="l" defTabSz="914400" rtl="0" eaLnBrk="1" latinLnBrk="0" hangingPunct="1">
              <a:buFont typeface="Arial" panose="020B0604020202020204" pitchFamily="34" charset="0"/>
              <a:buChar char="•"/>
            </a:lvl8pPr>
            <a:lvl9pPr marL="3886200" indent="-228600" algn="l" defTabSz="914400" rtl="0" eaLnBrk="1" latinLnBrk="0" hangingPunct="1"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n-GB" sz="1400" dirty="0">
                <a:latin typeface="Vaillant_16 Book" panose="00000500000000000000" pitchFamily="50" charset="0"/>
              </a:rPr>
              <a:t>For over 140 years, Vaillant has been among the technology leaders when it comes to innovative heating solutions and with a highly skilled Renewables Service Team, our servicing packages are designed to give you peace of mind.</a:t>
            </a:r>
          </a:p>
          <a:p>
            <a:pPr marL="0" indent="0">
              <a:buNone/>
            </a:pPr>
            <a:endParaRPr lang="en-GB" sz="1400" dirty="0">
              <a:latin typeface="Vaillant_16 Book" panose="00000500000000000000" pitchFamily="50" charset="0"/>
            </a:endParaRPr>
          </a:p>
          <a:p>
            <a:pPr marL="0" indent="0">
              <a:buNone/>
            </a:pPr>
            <a:r>
              <a:rPr lang="en-GB" sz="1400" dirty="0">
                <a:latin typeface="Vaillant_16 Book" panose="00000500000000000000" pitchFamily="50" charset="0"/>
              </a:rPr>
              <a:t>Our packages include: </a:t>
            </a:r>
          </a:p>
          <a:p>
            <a:pPr marL="0" indent="0">
              <a:buNone/>
            </a:pPr>
            <a:endParaRPr lang="en-GB" sz="1400" dirty="0">
              <a:latin typeface="Vaillant_16 Book" panose="00000500000000000000" pitchFamily="50" charset="0"/>
            </a:endParaRPr>
          </a:p>
          <a:p>
            <a:r>
              <a:rPr lang="en-GB" sz="1400" dirty="0">
                <a:latin typeface="Vaillant_16 Book" panose="00000500000000000000" pitchFamily="50" charset="0"/>
              </a:rPr>
              <a:t>Full visual checks 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Temperature checks 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System checks (visual and diagnose) 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All relevant pipework pressure tested 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Test for leaks 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Test electrical circuits 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Professional advice on system set up and product use</a:t>
            </a:r>
          </a:p>
          <a:p>
            <a:endParaRPr lang="en-GB" sz="1400" dirty="0">
              <a:latin typeface="Vaillant_16 Book" panose="00000500000000000000" pitchFamily="50" charset="0"/>
            </a:endParaRPr>
          </a:p>
          <a:p>
            <a:pPr marL="0" indent="0">
              <a:buNone/>
            </a:pPr>
            <a:r>
              <a:rPr lang="en-GB" sz="1400" dirty="0">
                <a:latin typeface="Vaillant_16 Book" panose="00000500000000000000" pitchFamily="50" charset="0"/>
              </a:rPr>
              <a:t>For further information</a:t>
            </a:r>
          </a:p>
          <a:p>
            <a:endParaRPr lang="en-GB" sz="1400" dirty="0">
              <a:latin typeface="Vaillant_16 Book" panose="00000500000000000000" pitchFamily="50" charset="0"/>
            </a:endParaRPr>
          </a:p>
          <a:p>
            <a:r>
              <a:rPr lang="en-GB" sz="1400" dirty="0">
                <a:latin typeface="Vaillant_16 Book" panose="00000500000000000000" pitchFamily="50" charset="0"/>
              </a:rPr>
              <a:t>Call us on : 0330 1003540</a:t>
            </a:r>
          </a:p>
          <a:p>
            <a:r>
              <a:rPr lang="en-GB" sz="1400" dirty="0">
                <a:latin typeface="Vaillant_16 Book" panose="00000500000000000000" pitchFamily="50" charset="0"/>
              </a:rPr>
              <a:t>Email : </a:t>
            </a:r>
            <a:r>
              <a:rPr lang="en-GB" sz="1400" dirty="0">
                <a:latin typeface="Vaillant_16 Book" panose="00000500000000000000" pitchFamily="50" charset="0"/>
                <a:hlinkClick r:id="rId7"/>
              </a:rPr>
              <a:t>aftersales-uk@vaillant-group.com</a:t>
            </a:r>
            <a:endParaRPr lang="en-GB" sz="1400" dirty="0">
              <a:latin typeface="Vaillant_16 Book" panose="00000500000000000000" pitchFamily="50" charset="0"/>
            </a:endParaRPr>
          </a:p>
          <a:p>
            <a:endParaRPr lang="en-GB" sz="1400" dirty="0">
              <a:latin typeface="Vaillant_16 Book" panose="00000500000000000000" pitchFamily="50" charset="0"/>
            </a:endParaRPr>
          </a:p>
          <a:p>
            <a:r>
              <a:rPr lang="en-GB" sz="1400" dirty="0">
                <a:latin typeface="Vaillant_16 Book" panose="00000500000000000000" pitchFamily="50" charset="0"/>
              </a:rPr>
              <a:t>Lines are open 08:00 -17:30 Mon - Fri</a:t>
            </a:r>
          </a:p>
        </p:txBody>
      </p:sp>
      <p:pic>
        <p:nvPicPr>
          <p:cNvPr id="33" name="Picture 32" descr="Icon&#10;&#10;Description automatically generated">
            <a:extLst>
              <a:ext uri="{FF2B5EF4-FFF2-40B4-BE49-F238E27FC236}">
                <a16:creationId xmlns:a16="http://schemas.microsoft.com/office/drawing/2014/main" id="{A1A99047-2C3C-487A-8A38-B3C421EC09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875" y="6091273"/>
            <a:ext cx="1683529" cy="43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6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oOeXMsuelKtSxFZJkmU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  <p:tag name="MIO_USER_INPUT_REQUIRED" val="Logo auf Finanzfolien deaktivieren;Deaktivieren Sie mit einem Klick das Logo auf den Finanzfolien."/>
  <p:tag name="MIO_USER_INPUT_OPTIONAL" val=" "/>
  <p:tag name="MIO_USER_INPUT_FIXED" val=" 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EK" val="-1"/>
  <p:tag name="MIO_FALLBACK_LAYOUT" val="9"/>
  <p:tag name="MIO_SHOW_DATE" val="False"/>
  <p:tag name="MIO_SHOW_FOOTER" val="False"/>
  <p:tag name="MIO_SHOW_PAGENUMBER" val="True"/>
  <p:tag name="MIO_AVOID_BLANK_LAYOUT" val="True"/>
  <p:tag name="MIO_CD_LAYOUT_VALID_AREA" val="True"/>
  <p:tag name="MIO_NUMBER_OF_VALID_LAYOUTS" val="10"/>
  <p:tag name="MIO_HDS" val="True"/>
  <p:tag name="MIO_SKIPVERSION" val="01.01.0001 00:00:00"/>
  <p:tag name="MIO_EKGUID" val="ac6b6af0-82fc-492f-8d1e-8815123489b7"/>
  <p:tag name="MIO_UPDATE" val="True"/>
  <p:tag name="MIO_VERSION" val="17.04.2018 11:00:16"/>
  <p:tag name="MIO_DBID" val="90957D0D-7A67-44BA-9BAA-E7FCAB30649B"/>
  <p:tag name="MIO_LASTDOWNLOADED" val="08.05.2018 15:47:02"/>
  <p:tag name="MIO_OBJECTNAME" val="Master Vaillant Group 16:9"/>
  <p:tag name="MIO_CDID" val="adad0675-16be-42fc-8c63-3512b1eb2b6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  <p:tag name="MIO_USER_INPUT_REQUIRED" val="Logo auf Finanzfolien deaktivieren;Deaktivieren Sie mit einem Klick das Logo auf den Finanzfolien."/>
  <p:tag name="MIO_USER_INPUT_OPTIONAL" val=" "/>
  <p:tag name="MIO_USER_INPUT_FIXED" val=" 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  <p:tag name="MIO_USER_INPUT_REQUIRED" val="Logo auf Finanzfolien deaktivieren;Deaktivieren Sie mit einem Klick das Logo auf den Finanzfolien."/>
  <p:tag name="MIO_USER_INPUT_OPTIONAL" val=" "/>
  <p:tag name="MIO_USER_INPUT_FIXED" val=" 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8IyuKnYREuaX9MXR3zxP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  <p:tag name="MIO_USER_INPUT_REQUIRED" val="Logo auf Finanzfolien deaktivieren;Deaktivieren Sie mit einem Klick das Logo auf den Finanzfolien."/>
  <p:tag name="MIO_USER_INPUT_OPTIONAL" val=" "/>
  <p:tag name="MIO_USER_INPUT_FIXED" val=" 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Document Classification;"/>
  <p:tag name="MIO_USER_INPUT_OPTIONAL" val=" "/>
  <p:tag name="MIO_USER_INPUT_OPTIONS" val="Public;Internal;Confidential/private;Strictly confidentia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Date;"/>
  <p:tag name="MIO_USER_INPUT_OPTIONAL" val=" "/>
  <p:tag name="MIO_USER_INPUT_TEXT" val=" 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Author Name;"/>
  <p:tag name="MIO_USER_INPUT_OPTIONAL" val=" "/>
  <p:tag name="MIO_USER_INPUT_TEXT" val=" 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EK" val="-1"/>
  <p:tag name="MIO_FALLBACK_LAYOUT" val="2"/>
  <p:tag name="MIO_SHOW_DATE" val="False"/>
  <p:tag name="MIO_SHOW_FOOTER" val="False"/>
  <p:tag name="MIO_SHOW_PAGENUMBER" val="True"/>
  <p:tag name="MIO_AVOID_BLANK_LAYOUT" val="True"/>
  <p:tag name="MIO_CD_LAYOUT_VALID_AREA" val="False"/>
  <p:tag name="MIO_NUMBER_OF_VALID_LAYOUTS" val="11"/>
  <p:tag name="MIO_HDS" val="True"/>
  <p:tag name="MIO_SKIPVERSION" val="01.01.0001 00:00:00"/>
  <p:tag name="MIO_EKGUID" val="ac6b6af0-82fc-492f-8d1e-8815123489b7"/>
  <p:tag name="MIO_UPDATE" val="True"/>
  <p:tag name="MIO_VERSION" val="17.03.2021 11:57:27"/>
  <p:tag name="MIO_DBID" val="90957D0D-7A67-44BA-9BAA-E7FCAB30649B"/>
  <p:tag name="MIO_LASTDOWNLOADED" val="19.04.2021 11:14:12.054"/>
  <p:tag name="MIO_OBJECTNAME" val="Master Vaillant Group 16:9"/>
  <p:tag name="MIO_CDID" val="adad0675-16be-42fc-8c63-3512b1eb2b6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Document Classification;"/>
  <p:tag name="MIO_USER_INPUT_OPTIONAL" val=" "/>
  <p:tag name="MIO_USER_INPUT_OPTIONS" val="Public;Internal;Confidential/private;Strictly confidentia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Date;"/>
  <p:tag name="MIO_USER_INPUT_OPTIONAL" val=" "/>
  <p:tag name="MIO_USER_INPUT_TEXT" val=" 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Author Name;"/>
  <p:tag name="MIO_USER_INPUT_OPTIONAL" val=" "/>
  <p:tag name="MIO_USER_INPUT_TEXT" val=" 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xHuwlwIrWMnpvhMWpkjM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  <p:tag name="MIO_USER_INPUT_REQUIRED" val="Logo auf Finanzfolien deaktivieren;Deaktivieren Sie mit einem Klick das Logo auf den Finanzfolien."/>
  <p:tag name="MIO_USER_INPUT_OPTIONAL" val=" "/>
  <p:tag name="MIO_USER_INPUT_FIXED" val=" 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V2" val="empowerBulletV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V2" val="empowerBulletV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V2" val="empowerBulletV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Master Vaillant Group">
  <a:themeElements>
    <a:clrScheme name="Vaillant Group">
      <a:dk1>
        <a:sysClr val="windowText" lastClr="000000"/>
      </a:dk1>
      <a:lt1>
        <a:sysClr val="window" lastClr="FFFFFF"/>
      </a:lt1>
      <a:dk2>
        <a:srgbClr val="00887D"/>
      </a:dk2>
      <a:lt2>
        <a:srgbClr val="D7D7D8"/>
      </a:lt2>
      <a:accent1>
        <a:srgbClr val="7FB3AD"/>
      </a:accent1>
      <a:accent2>
        <a:srgbClr val="ACCCC8"/>
      </a:accent2>
      <a:accent3>
        <a:srgbClr val="BBBBBB"/>
      </a:accent3>
      <a:accent4>
        <a:srgbClr val="9B9B9B"/>
      </a:accent4>
      <a:accent5>
        <a:srgbClr val="2A507C"/>
      </a:accent5>
      <a:accent6>
        <a:srgbClr val="85796B"/>
      </a:accent6>
      <a:hlink>
        <a:srgbClr val="7FB3AD"/>
      </a:hlink>
      <a:folHlink>
        <a:srgbClr val="BBBBBB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defRPr sz="1400" dirty="0" err="1" smtClean="0"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err="1" smtClean="0"/>
        </a:defPPr>
      </a:lstStyle>
    </a:txDef>
  </a:objectDefaults>
  <a:extraClrSchemeLst/>
  <a:custClrLst>
    <a:custClr name="Light Blue">
      <a:srgbClr val="0087C0"/>
    </a:custClr>
    <a:custClr name="Yellow">
      <a:srgbClr val="E3B853"/>
    </a:custClr>
    <a:custClr name="Purple">
      <a:srgbClr val="85225E"/>
    </a:custClr>
    <a:custClr name="Beige">
      <a:srgbClr val="85796B"/>
    </a:custClr>
    <a:custClr name="Custom Color 5">
      <a:srgbClr val="FFFFFF"/>
    </a:custClr>
    <a:custClr name="Custom Color 6">
      <a:srgbClr val="FFFFFF"/>
    </a:custClr>
    <a:custClr name="Custom Color 7">
      <a:srgbClr val="FFFFFF"/>
    </a:custClr>
    <a:custClr name="Custom Color 8">
      <a:srgbClr val="FFFFFF"/>
    </a:custClr>
    <a:custClr name="Custom Color 9">
      <a:srgbClr val="FFFFFF"/>
    </a:custClr>
    <a:custClr name="Custom Color 10">
      <a:srgbClr val="FFFFFF"/>
    </a:custClr>
    <a:custClr name="Light Blue 70">
      <a:srgbClr val="61A7D4"/>
    </a:custClr>
    <a:custClr name="Yellow 70">
      <a:srgbClr val="ECCD88"/>
    </a:custClr>
    <a:custClr name="Purple 70">
      <a:srgbClr val="A26288"/>
    </a:custClr>
    <a:custClr name="Beige 70">
      <a:srgbClr val="A69C90"/>
    </a:custClr>
    <a:custClr name="Custom Color 12">
      <a:srgbClr val="FFFFFF"/>
    </a:custClr>
    <a:custClr name="Custom Color 13">
      <a:srgbClr val="FFFFFF"/>
    </a:custClr>
    <a:custClr name="Custom Color 14">
      <a:srgbClr val="FFFFFF"/>
    </a:custClr>
    <a:custClr name="Custom Color 15">
      <a:srgbClr val="FFFFFF"/>
    </a:custClr>
    <a:custClr name="Custom Color 16">
      <a:srgbClr val="FFFFFF"/>
    </a:custClr>
    <a:custClr name="Custom Color 17">
      <a:srgbClr val="FFFFFF"/>
    </a:custClr>
    <a:custClr name="Light Blue 40">
      <a:srgbClr val="91BFE1"/>
    </a:custClr>
    <a:custClr name="Yellow 40">
      <a:srgbClr val="F4E2BB"/>
    </a:custClr>
    <a:custClr name="Purple 40">
      <a:srgbClr val="C6A4BA"/>
    </a:custClr>
    <a:custClr name="Beige 40">
      <a:srgbClr val="CAC3BB"/>
    </a:custClr>
    <a:custClr name="Custom Color 22">
      <a:srgbClr val="FFFFFF"/>
    </a:custClr>
    <a:custClr name="Custom Color 23">
      <a:srgbClr val="FFFFFF"/>
    </a:custClr>
    <a:custClr name="Custom Color 24">
      <a:srgbClr val="FFFFFF"/>
    </a:custClr>
    <a:custClr name="Custom Color 25">
      <a:srgbClr val="FFFFFF"/>
    </a:custClr>
    <a:custClr name="Custom Color 26">
      <a:srgbClr val="FFFFFF"/>
    </a:custClr>
    <a:custClr name="Custom Color 27">
      <a:srgbClr val="FFFFFF"/>
    </a:custClr>
    <a:custClr name="Light Blue 20">
      <a:srgbClr val="D5E5F4"/>
    </a:custClr>
    <a:custClr name="Yellow 20">
      <a:srgbClr val="F9F1DE"/>
    </a:custClr>
    <a:custClr name="Purple 20">
      <a:srgbClr val="E1D0DD"/>
    </a:custClr>
    <a:custClr name="Beige 20">
      <a:srgbClr val="E4E0DC"/>
    </a:custClr>
    <a:custClr name="Custom Color 32">
      <a:srgbClr val="FFFFFF"/>
    </a:custClr>
    <a:custClr name="Custom Color 33">
      <a:srgbClr val="FFFFFF"/>
    </a:custClr>
    <a:custClr name="Custom Color 34">
      <a:srgbClr val="FFFFFF"/>
    </a:custClr>
    <a:custClr name="Custom Color 35">
      <a:srgbClr val="FFFFFF"/>
    </a:custClr>
    <a:custClr name="Custom Color 36">
      <a:srgbClr val="FFFFFF"/>
    </a:custClr>
    <a:custClr name="Custom Color 37">
      <a:srgbClr val="FFFFFF"/>
    </a:custClr>
  </a:custClrLst>
  <a:extLst>
    <a:ext uri="{05A4C25C-085E-4340-85A3-A5531E510DB2}">
      <thm15:themeFamily xmlns:thm15="http://schemas.microsoft.com/office/thememl/2012/main" name="Vaillant Group_16_9_NEW_201208.potx" id="{59C788FA-03C3-49E7-ACB8-00107412888E}" vid="{9B0410FF-6902-44D6-83C9-7963B85220B8}"/>
    </a:ext>
  </a:extLst>
</a:theme>
</file>

<file path=ppt/theme/theme4.xml><?xml version="1.0" encoding="utf-8"?>
<a:theme xmlns:a="http://schemas.openxmlformats.org/drawingml/2006/main" name="4_Master Vaillant Group">
  <a:themeElements>
    <a:clrScheme name="Vaillant">
      <a:dk1>
        <a:sysClr val="windowText" lastClr="000000"/>
      </a:dk1>
      <a:lt1>
        <a:sysClr val="window" lastClr="FFFFFF"/>
      </a:lt1>
      <a:dk2>
        <a:srgbClr val="00887D"/>
      </a:dk2>
      <a:lt2>
        <a:srgbClr val="D9D9D9"/>
      </a:lt2>
      <a:accent1>
        <a:srgbClr val="7FB3AD"/>
      </a:accent1>
      <a:accent2>
        <a:srgbClr val="ACCCC8"/>
      </a:accent2>
      <a:accent3>
        <a:srgbClr val="BBBBBB"/>
      </a:accent3>
      <a:accent4>
        <a:srgbClr val="9B9B9B"/>
      </a:accent4>
      <a:accent5>
        <a:srgbClr val="2A507C"/>
      </a:accent5>
      <a:accent6>
        <a:srgbClr val="85796B"/>
      </a:accent6>
      <a:hlink>
        <a:srgbClr val="7FB3AD"/>
      </a:hlink>
      <a:folHlink>
        <a:srgbClr val="BBBBBB"/>
      </a:folHlink>
    </a:clrScheme>
    <a:fontScheme name="Vaillant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defRPr sz="1400" dirty="0" err="1"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err="1"/>
        </a:defPPr>
      </a:lstStyle>
    </a:txDef>
  </a:objectDefaults>
  <a:extraClrSchemeLst/>
  <a:custClrLst>
    <a:custClr name="Light Blue">
      <a:srgbClr val="0087C0"/>
    </a:custClr>
    <a:custClr name="Yellow">
      <a:srgbClr val="E3B853"/>
    </a:custClr>
    <a:custClr name="Purple">
      <a:srgbClr val="85225E"/>
    </a:custClr>
    <a:custClr name="Beige">
      <a:srgbClr val="85796B"/>
    </a:custClr>
    <a:custClr name="Custom Color 5">
      <a:srgbClr val="FFFFFF"/>
    </a:custClr>
    <a:custClr name="Custom Color 6">
      <a:srgbClr val="FFFFFF"/>
    </a:custClr>
    <a:custClr name="Custom Color 7">
      <a:srgbClr val="FFFFFF"/>
    </a:custClr>
    <a:custClr name="Custom Color 8">
      <a:srgbClr val="FFFFFF"/>
    </a:custClr>
    <a:custClr name="Custom Color 9">
      <a:srgbClr val="FFFFFF"/>
    </a:custClr>
    <a:custClr name="Custom Color 10">
      <a:srgbClr val="FFFFFF"/>
    </a:custClr>
    <a:custClr name="Light Blue 70">
      <a:srgbClr val="61A7D4"/>
    </a:custClr>
    <a:custClr name="Yellow 70">
      <a:srgbClr val="ECCD88"/>
    </a:custClr>
    <a:custClr name="Purple 70">
      <a:srgbClr val="A26288"/>
    </a:custClr>
    <a:custClr name="Beige 70">
      <a:srgbClr val="A69C90"/>
    </a:custClr>
    <a:custClr name="Custom Color 12">
      <a:srgbClr val="FFFFFF"/>
    </a:custClr>
    <a:custClr name="Custom Color 13">
      <a:srgbClr val="FFFFFF"/>
    </a:custClr>
    <a:custClr name="Custom Color 14">
      <a:srgbClr val="FFFFFF"/>
    </a:custClr>
    <a:custClr name="Custom Color 15">
      <a:srgbClr val="FFFFFF"/>
    </a:custClr>
    <a:custClr name="Custom Color 16">
      <a:srgbClr val="FFFFFF"/>
    </a:custClr>
    <a:custClr name="Custom Color 17">
      <a:srgbClr val="FFFFFF"/>
    </a:custClr>
    <a:custClr name="Light Blue 40">
      <a:srgbClr val="91BFE1"/>
    </a:custClr>
    <a:custClr name="Yellow 40">
      <a:srgbClr val="F4E2BB"/>
    </a:custClr>
    <a:custClr name="Purple 40">
      <a:srgbClr val="C6A4BA"/>
    </a:custClr>
    <a:custClr name="Beige 40">
      <a:srgbClr val="CAC3BB"/>
    </a:custClr>
    <a:custClr name="Custom Color 22">
      <a:srgbClr val="FFFFFF"/>
    </a:custClr>
    <a:custClr name="Custom Color 23">
      <a:srgbClr val="FFFFFF"/>
    </a:custClr>
    <a:custClr name="Custom Color 24">
      <a:srgbClr val="FFFFFF"/>
    </a:custClr>
    <a:custClr name="Custom Color 25">
      <a:srgbClr val="FFFFFF"/>
    </a:custClr>
    <a:custClr name="Custom Color 26">
      <a:srgbClr val="FFFFFF"/>
    </a:custClr>
    <a:custClr name="Custom Color 27">
      <a:srgbClr val="FFFFFF"/>
    </a:custClr>
    <a:custClr name="Light Blue 20">
      <a:srgbClr val="D5E5F4"/>
    </a:custClr>
    <a:custClr name="Yellow 20">
      <a:srgbClr val="F9F1DE"/>
    </a:custClr>
    <a:custClr name="Purple 20">
      <a:srgbClr val="E1D0DD"/>
    </a:custClr>
    <a:custClr name="Beige 20">
      <a:srgbClr val="E4E0DC"/>
    </a:custClr>
    <a:custClr name="Custom Color 32">
      <a:srgbClr val="FFFFFF"/>
    </a:custClr>
    <a:custClr name="Custom Color 33">
      <a:srgbClr val="FFFFFF"/>
    </a:custClr>
    <a:custClr name="Custom Color 34">
      <a:srgbClr val="FFFFFF"/>
    </a:custClr>
    <a:custClr name="Custom Color 35">
      <a:srgbClr val="FFFFFF"/>
    </a:custClr>
    <a:custClr name="Custom Color 36">
      <a:srgbClr val="FFFFFF"/>
    </a:custClr>
  </a:custClrLst>
  <a:extLst>
    <a:ext uri="{05A4C25C-085E-4340-85A3-A5531E510DB2}">
      <thm15:themeFamily xmlns:thm15="http://schemas.microsoft.com/office/thememl/2012/main" name="Vaillant Group_16_9_NEW_201027.potx" id="{4939D0B1-0483-4D75-B3D4-0AFFEFD91AFF}" vid="{BD619EC9-EAF3-48B4-A527-E16AA49D9042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50352</TotalTime>
  <Words>1311</Words>
  <Application>Microsoft Office PowerPoint</Application>
  <PresentationFormat>Widescreen</PresentationFormat>
  <Paragraphs>367</Paragraphs>
  <Slides>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Vaillant_16 Book</vt:lpstr>
      <vt:lpstr>Wingdings</vt:lpstr>
      <vt:lpstr>Office Theme</vt:lpstr>
      <vt:lpstr>1_Office Theme</vt:lpstr>
      <vt:lpstr>1_Master Vaillant Group</vt:lpstr>
      <vt:lpstr>4_Master Vaillant Group</vt:lpstr>
      <vt:lpstr>think-cell Slide</vt:lpstr>
      <vt:lpstr>PowerPoint Presentation</vt:lpstr>
      <vt:lpstr>Service &amp; Support</vt:lpstr>
      <vt:lpstr>PowerPoint Presentation</vt:lpstr>
      <vt:lpstr>PowerPoint Presentation</vt:lpstr>
      <vt:lpstr>PowerPoint Presentation</vt:lpstr>
      <vt:lpstr>Our experience is your guarantee</vt:lpstr>
    </vt:vector>
  </TitlesOfParts>
  <Company>Vaillant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Wilkes, Adam</dc:creator>
  <cp:lastModifiedBy>Jack Hobbs</cp:lastModifiedBy>
  <cp:revision>102</cp:revision>
  <dcterms:created xsi:type="dcterms:W3CDTF">2020-05-21T10:54:38Z</dcterms:created>
  <dcterms:modified xsi:type="dcterms:W3CDTF">2022-11-03T12:25:45Z</dcterms:modified>
</cp:coreProperties>
</file>