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09" r:id="rId2"/>
    <p:sldId id="405" r:id="rId3"/>
    <p:sldId id="416" r:id="rId4"/>
    <p:sldId id="427" r:id="rId5"/>
    <p:sldId id="428" r:id="rId6"/>
    <p:sldId id="429" r:id="rId7"/>
    <p:sldId id="430" r:id="rId8"/>
    <p:sldId id="431" r:id="rId9"/>
    <p:sldId id="432" r:id="rId10"/>
    <p:sldId id="433" r:id="rId11"/>
  </p:sldIdLst>
  <p:sldSz cx="12192000" cy="6858000"/>
  <p:notesSz cx="6858000" cy="9144000"/>
  <p:embeddedFontLst>
    <p:embeddedFont>
      <p:font typeface="General Sans" pitchFamily="50" charset="0"/>
      <p:regular r:id="rId14"/>
      <p:bold r:id="rId15"/>
      <p:italic r:id="rId16"/>
      <p:boldItalic r:id="rId17"/>
    </p:embeddedFont>
    <p:embeddedFont>
      <p:font typeface="Mona Sans Condensed SemiBold" pitchFamily="50" charset="0"/>
      <p:regular r:id="rId18"/>
      <p:bold r:id="rId19"/>
    </p:embeddedFont>
    <p:embeddedFont>
      <p:font typeface="MonaSansCondensed-SemiBold" pitchFamily="50" charset="0"/>
      <p:regular r:id="rId20"/>
      <p:bold r:id="rId21"/>
    </p:embeddedFont>
  </p:embeddedFontLst>
  <p:kinsoku lang="ja-JP" invalStChars="、。，．・：；？！゛゜ヽヾゝゞ々’”）〕］｝〉》」』】°‰′″℃￠％!%),.:;?]}｡｣､･ﾞﾟ" invalEndChars="‘“（〔［｛〈《「『【￥＄$([\{｢￡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85B"/>
    <a:srgbClr val="FFDE66"/>
    <a:srgbClr val="325C60"/>
    <a:srgbClr val="DFEEE2"/>
    <a:srgbClr val="0E3049"/>
    <a:srgbClr val="D3E9F9"/>
    <a:srgbClr val="EEBDD5"/>
    <a:srgbClr val="A8B5F5"/>
    <a:srgbClr val="FFFFFF"/>
    <a:srgbClr val="182F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458B7C-A82C-4CBF-B33A-C547889D9418}" v="38" dt="2026-04-22T09:33:49.5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5489"/>
  </p:normalViewPr>
  <p:slideViewPr>
    <p:cSldViewPr snapToGrid="0">
      <p:cViewPr varScale="1">
        <p:scale>
          <a:sx n="106" d="100"/>
          <a:sy n="106" d="100"/>
        </p:scale>
        <p:origin x="131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92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Edwards" userId="5d8ac555-02ee-42ec-9984-4063190de82c" providerId="ADAL" clId="{3CD15A84-7FC7-4592-8A98-D078E2CA1C88}"/>
    <pc:docChg chg="undo custSel addSld delSld modSld sldOrd">
      <pc:chgData name="Claire Edwards" userId="5d8ac555-02ee-42ec-9984-4063190de82c" providerId="ADAL" clId="{3CD15A84-7FC7-4592-8A98-D078E2CA1C88}" dt="2026-04-22T09:38:24.439" v="790" actId="20577"/>
      <pc:docMkLst>
        <pc:docMk/>
      </pc:docMkLst>
      <pc:sldChg chg="del">
        <pc:chgData name="Claire Edwards" userId="5d8ac555-02ee-42ec-9984-4063190de82c" providerId="ADAL" clId="{3CD15A84-7FC7-4592-8A98-D078E2CA1C88}" dt="2026-04-22T09:04:16.215" v="5" actId="2696"/>
        <pc:sldMkLst>
          <pc:docMk/>
          <pc:sldMk cId="2899479380" sldId="271"/>
        </pc:sldMkLst>
      </pc:sldChg>
      <pc:sldChg chg="del">
        <pc:chgData name="Claire Edwards" userId="5d8ac555-02ee-42ec-9984-4063190de82c" providerId="ADAL" clId="{3CD15A84-7FC7-4592-8A98-D078E2CA1C88}" dt="2026-04-22T09:03:55.247" v="1" actId="2696"/>
        <pc:sldMkLst>
          <pc:docMk/>
          <pc:sldMk cId="2812504473" sldId="287"/>
        </pc:sldMkLst>
      </pc:sldChg>
      <pc:sldChg chg="del">
        <pc:chgData name="Claire Edwards" userId="5d8ac555-02ee-42ec-9984-4063190de82c" providerId="ADAL" clId="{3CD15A84-7FC7-4592-8A98-D078E2CA1C88}" dt="2026-04-22T09:04:29.780" v="8" actId="2696"/>
        <pc:sldMkLst>
          <pc:docMk/>
          <pc:sldMk cId="938500191" sldId="293"/>
        </pc:sldMkLst>
      </pc:sldChg>
      <pc:sldChg chg="addSp delSp modSp del mod modClrScheme chgLayout">
        <pc:chgData name="Claire Edwards" userId="5d8ac555-02ee-42ec-9984-4063190de82c" providerId="ADAL" clId="{3CD15A84-7FC7-4592-8A98-D078E2CA1C88}" dt="2026-04-22T09:26:41.158" v="358" actId="2696"/>
        <pc:sldMkLst>
          <pc:docMk/>
          <pc:sldMk cId="2479642399" sldId="358"/>
        </pc:sldMkLst>
        <pc:spChg chg="del">
          <ac:chgData name="Claire Edwards" userId="5d8ac555-02ee-42ec-9984-4063190de82c" providerId="ADAL" clId="{3CD15A84-7FC7-4592-8A98-D078E2CA1C88}" dt="2026-04-22T09:17:36.649" v="203" actId="26606"/>
          <ac:spMkLst>
            <pc:docMk/>
            <pc:sldMk cId="2479642399" sldId="358"/>
            <ac:spMk id="2" creationId="{79A948E2-1697-F65D-751E-D0092DD86131}"/>
          </ac:spMkLst>
        </pc:spChg>
        <pc:spChg chg="add mod">
          <ac:chgData name="Claire Edwards" userId="5d8ac555-02ee-42ec-9984-4063190de82c" providerId="ADAL" clId="{3CD15A84-7FC7-4592-8A98-D078E2CA1C88}" dt="2026-04-22T09:17:36.649" v="203" actId="26606"/>
          <ac:spMkLst>
            <pc:docMk/>
            <pc:sldMk cId="2479642399" sldId="358"/>
            <ac:spMk id="7" creationId="{63A2BCB8-35A1-7665-4F0B-23D27F1ABA5F}"/>
          </ac:spMkLst>
        </pc:spChg>
        <pc:spChg chg="add mod">
          <ac:chgData name="Claire Edwards" userId="5d8ac555-02ee-42ec-9984-4063190de82c" providerId="ADAL" clId="{3CD15A84-7FC7-4592-8A98-D078E2CA1C88}" dt="2026-04-22T09:17:36.649" v="203" actId="26606"/>
          <ac:spMkLst>
            <pc:docMk/>
            <pc:sldMk cId="2479642399" sldId="358"/>
            <ac:spMk id="9" creationId="{C693C9DA-52E3-4706-4354-EFA69CEE4536}"/>
          </ac:spMkLst>
        </pc:spChg>
      </pc:sldChg>
      <pc:sldChg chg="del">
        <pc:chgData name="Claire Edwards" userId="5d8ac555-02ee-42ec-9984-4063190de82c" providerId="ADAL" clId="{3CD15A84-7FC7-4592-8A98-D078E2CA1C88}" dt="2026-04-22T09:03:59.976" v="2" actId="2696"/>
        <pc:sldMkLst>
          <pc:docMk/>
          <pc:sldMk cId="1358365158" sldId="359"/>
        </pc:sldMkLst>
      </pc:sldChg>
      <pc:sldChg chg="del">
        <pc:chgData name="Claire Edwards" userId="5d8ac555-02ee-42ec-9984-4063190de82c" providerId="ADAL" clId="{3CD15A84-7FC7-4592-8A98-D078E2CA1C88}" dt="2026-04-22T09:04:25.944" v="7" actId="2696"/>
        <pc:sldMkLst>
          <pc:docMk/>
          <pc:sldMk cId="3984503628" sldId="376"/>
        </pc:sldMkLst>
      </pc:sldChg>
      <pc:sldChg chg="del">
        <pc:chgData name="Claire Edwards" userId="5d8ac555-02ee-42ec-9984-4063190de82c" providerId="ADAL" clId="{3CD15A84-7FC7-4592-8A98-D078E2CA1C88}" dt="2026-04-22T09:04:12.078" v="4" actId="2696"/>
        <pc:sldMkLst>
          <pc:docMk/>
          <pc:sldMk cId="1706288327" sldId="403"/>
        </pc:sldMkLst>
      </pc:sldChg>
      <pc:sldChg chg="addSp delSp modSp mod ord modClrScheme chgLayout">
        <pc:chgData name="Claire Edwards" userId="5d8ac555-02ee-42ec-9984-4063190de82c" providerId="ADAL" clId="{3CD15A84-7FC7-4592-8A98-D078E2CA1C88}" dt="2026-04-22T09:08:03.087" v="70" actId="1076"/>
        <pc:sldMkLst>
          <pc:docMk/>
          <pc:sldMk cId="1647146615" sldId="405"/>
        </pc:sldMkLst>
        <pc:spChg chg="del">
          <ac:chgData name="Claire Edwards" userId="5d8ac555-02ee-42ec-9984-4063190de82c" providerId="ADAL" clId="{3CD15A84-7FC7-4592-8A98-D078E2CA1C88}" dt="2026-04-22T09:06:40.092" v="55" actId="26606"/>
          <ac:spMkLst>
            <pc:docMk/>
            <pc:sldMk cId="1647146615" sldId="405"/>
            <ac:spMk id="2" creationId="{A42FB0E3-C609-0509-8A79-EDE6207E2206}"/>
          </ac:spMkLst>
        </pc:spChg>
        <pc:spChg chg="del mod ord">
          <ac:chgData name="Claire Edwards" userId="5d8ac555-02ee-42ec-9984-4063190de82c" providerId="ADAL" clId="{3CD15A84-7FC7-4592-8A98-D078E2CA1C88}" dt="2026-04-22T09:06:57.142" v="57"/>
          <ac:spMkLst>
            <pc:docMk/>
            <pc:sldMk cId="1647146615" sldId="405"/>
            <ac:spMk id="3" creationId="{1C718AC0-3610-3FCC-D4AA-F720C4032135}"/>
          </ac:spMkLst>
        </pc:spChg>
        <pc:spChg chg="mod ord">
          <ac:chgData name="Claire Edwards" userId="5d8ac555-02ee-42ec-9984-4063190de82c" providerId="ADAL" clId="{3CD15A84-7FC7-4592-8A98-D078E2CA1C88}" dt="2026-04-22T09:06:40.092" v="55" actId="26606"/>
          <ac:spMkLst>
            <pc:docMk/>
            <pc:sldMk cId="1647146615" sldId="405"/>
            <ac:spMk id="4" creationId="{4DFAF314-02AE-2381-D41A-227DB128266A}"/>
          </ac:spMkLst>
        </pc:spChg>
        <pc:spChg chg="add del mod">
          <ac:chgData name="Claire Edwards" userId="5d8ac555-02ee-42ec-9984-4063190de82c" providerId="ADAL" clId="{3CD15A84-7FC7-4592-8A98-D078E2CA1C88}" dt="2026-04-22T09:07:07.932" v="59"/>
          <ac:spMkLst>
            <pc:docMk/>
            <pc:sldMk cId="1647146615" sldId="405"/>
            <ac:spMk id="8" creationId="{ABD64F3A-E7C9-5CCB-E0DF-4C79D3E2A46D}"/>
          </ac:spMkLst>
        </pc:spChg>
        <pc:spChg chg="add mod">
          <ac:chgData name="Claire Edwards" userId="5d8ac555-02ee-42ec-9984-4063190de82c" providerId="ADAL" clId="{3CD15A84-7FC7-4592-8A98-D078E2CA1C88}" dt="2026-04-22T09:07:53.913" v="69" actId="20577"/>
          <ac:spMkLst>
            <pc:docMk/>
            <pc:sldMk cId="1647146615" sldId="405"/>
            <ac:spMk id="9" creationId="{5C462899-87B5-951C-DD23-A90B4F8D9C12}"/>
          </ac:spMkLst>
        </pc:spChg>
        <pc:picChg chg="add mod">
          <ac:chgData name="Claire Edwards" userId="5d8ac555-02ee-42ec-9984-4063190de82c" providerId="ADAL" clId="{3CD15A84-7FC7-4592-8A98-D078E2CA1C88}" dt="2026-04-22T09:08:03.087" v="70" actId="1076"/>
          <ac:picMkLst>
            <pc:docMk/>
            <pc:sldMk cId="1647146615" sldId="405"/>
            <ac:picMk id="5" creationId="{561F1EF1-E5C2-F5CE-EAB2-8BC1FE646426}"/>
          </ac:picMkLst>
        </pc:picChg>
        <pc:picChg chg="add del mod">
          <ac:chgData name="Claire Edwards" userId="5d8ac555-02ee-42ec-9984-4063190de82c" providerId="ADAL" clId="{3CD15A84-7FC7-4592-8A98-D078E2CA1C88}" dt="2026-04-22T09:07:04.658" v="58" actId="478"/>
          <ac:picMkLst>
            <pc:docMk/>
            <pc:sldMk cId="1647146615" sldId="405"/>
            <ac:picMk id="6" creationId="{1A96B771-8DA3-E392-CD4B-EB114471005C}"/>
          </ac:picMkLst>
        </pc:picChg>
      </pc:sldChg>
      <pc:sldChg chg="del">
        <pc:chgData name="Claire Edwards" userId="5d8ac555-02ee-42ec-9984-4063190de82c" providerId="ADAL" clId="{3CD15A84-7FC7-4592-8A98-D078E2CA1C88}" dt="2026-04-22T09:04:34.345" v="9" actId="2696"/>
        <pc:sldMkLst>
          <pc:docMk/>
          <pc:sldMk cId="621936146" sldId="406"/>
        </pc:sldMkLst>
      </pc:sldChg>
      <pc:sldChg chg="del">
        <pc:chgData name="Claire Edwards" userId="5d8ac555-02ee-42ec-9984-4063190de82c" providerId="ADAL" clId="{3CD15A84-7FC7-4592-8A98-D078E2CA1C88}" dt="2026-04-22T09:04:37.741" v="10" actId="2696"/>
        <pc:sldMkLst>
          <pc:docMk/>
          <pc:sldMk cId="623140642" sldId="407"/>
        </pc:sldMkLst>
      </pc:sldChg>
      <pc:sldChg chg="del">
        <pc:chgData name="Claire Edwards" userId="5d8ac555-02ee-42ec-9984-4063190de82c" providerId="ADAL" clId="{3CD15A84-7FC7-4592-8A98-D078E2CA1C88}" dt="2026-04-22T09:04:42.195" v="11" actId="2696"/>
        <pc:sldMkLst>
          <pc:docMk/>
          <pc:sldMk cId="4222530470" sldId="408"/>
        </pc:sldMkLst>
      </pc:sldChg>
      <pc:sldChg chg="addSp delSp modSp mod">
        <pc:chgData name="Claire Edwards" userId="5d8ac555-02ee-42ec-9984-4063190de82c" providerId="ADAL" clId="{3CD15A84-7FC7-4592-8A98-D078E2CA1C88}" dt="2026-04-22T09:05:58.493" v="40" actId="478"/>
        <pc:sldMkLst>
          <pc:docMk/>
          <pc:sldMk cId="561918076" sldId="409"/>
        </pc:sldMkLst>
        <pc:spChg chg="mod">
          <ac:chgData name="Claire Edwards" userId="5d8ac555-02ee-42ec-9984-4063190de82c" providerId="ADAL" clId="{3CD15A84-7FC7-4592-8A98-D078E2CA1C88}" dt="2026-04-22T09:05:54.999" v="39" actId="14100"/>
          <ac:spMkLst>
            <pc:docMk/>
            <pc:sldMk cId="561918076" sldId="409"/>
            <ac:spMk id="7" creationId="{E06F72C6-7D51-7E26-E30D-CF0B65ED3E10}"/>
          </ac:spMkLst>
        </pc:spChg>
        <pc:spChg chg="del">
          <ac:chgData name="Claire Edwards" userId="5d8ac555-02ee-42ec-9984-4063190de82c" providerId="ADAL" clId="{3CD15A84-7FC7-4592-8A98-D078E2CA1C88}" dt="2026-04-22T09:05:58.493" v="40" actId="478"/>
          <ac:spMkLst>
            <pc:docMk/>
            <pc:sldMk cId="561918076" sldId="409"/>
            <ac:spMk id="8" creationId="{D7AD0A1C-1F21-2EEB-96FE-1593D2091DA7}"/>
          </ac:spMkLst>
        </pc:spChg>
        <pc:picChg chg="add mod">
          <ac:chgData name="Claire Edwards" userId="5d8ac555-02ee-42ec-9984-4063190de82c" providerId="ADAL" clId="{3CD15A84-7FC7-4592-8A98-D078E2CA1C88}" dt="2026-04-22T09:05:41.804" v="17" actId="14100"/>
          <ac:picMkLst>
            <pc:docMk/>
            <pc:sldMk cId="561918076" sldId="409"/>
            <ac:picMk id="3" creationId="{220F8E76-403F-82C4-6265-B9701B66EA9C}"/>
          </ac:picMkLst>
        </pc:picChg>
      </pc:sldChg>
      <pc:sldChg chg="del">
        <pc:chgData name="Claire Edwards" userId="5d8ac555-02ee-42ec-9984-4063190de82c" providerId="ADAL" clId="{3CD15A84-7FC7-4592-8A98-D078E2CA1C88}" dt="2026-04-22T09:27:06.352" v="365" actId="2696"/>
        <pc:sldMkLst>
          <pc:docMk/>
          <pc:sldMk cId="3642607358" sldId="410"/>
        </pc:sldMkLst>
      </pc:sldChg>
      <pc:sldChg chg="del">
        <pc:chgData name="Claire Edwards" userId="5d8ac555-02ee-42ec-9984-4063190de82c" providerId="ADAL" clId="{3CD15A84-7FC7-4592-8A98-D078E2CA1C88}" dt="2026-04-22T09:27:06.352" v="365" actId="2696"/>
        <pc:sldMkLst>
          <pc:docMk/>
          <pc:sldMk cId="1197488980" sldId="411"/>
        </pc:sldMkLst>
      </pc:sldChg>
      <pc:sldChg chg="del">
        <pc:chgData name="Claire Edwards" userId="5d8ac555-02ee-42ec-9984-4063190de82c" providerId="ADAL" clId="{3CD15A84-7FC7-4592-8A98-D078E2CA1C88}" dt="2026-04-22T09:27:06.352" v="365" actId="2696"/>
        <pc:sldMkLst>
          <pc:docMk/>
          <pc:sldMk cId="2440658312" sldId="412"/>
        </pc:sldMkLst>
      </pc:sldChg>
      <pc:sldChg chg="del">
        <pc:chgData name="Claire Edwards" userId="5d8ac555-02ee-42ec-9984-4063190de82c" providerId="ADAL" clId="{3CD15A84-7FC7-4592-8A98-D078E2CA1C88}" dt="2026-04-22T09:27:06.352" v="365" actId="2696"/>
        <pc:sldMkLst>
          <pc:docMk/>
          <pc:sldMk cId="3258513105" sldId="413"/>
        </pc:sldMkLst>
      </pc:sldChg>
      <pc:sldChg chg="del">
        <pc:chgData name="Claire Edwards" userId="5d8ac555-02ee-42ec-9984-4063190de82c" providerId="ADAL" clId="{3CD15A84-7FC7-4592-8A98-D078E2CA1C88}" dt="2026-04-22T09:27:06.352" v="365" actId="2696"/>
        <pc:sldMkLst>
          <pc:docMk/>
          <pc:sldMk cId="4265535151" sldId="414"/>
        </pc:sldMkLst>
      </pc:sldChg>
      <pc:sldChg chg="del">
        <pc:chgData name="Claire Edwards" userId="5d8ac555-02ee-42ec-9984-4063190de82c" providerId="ADAL" clId="{3CD15A84-7FC7-4592-8A98-D078E2CA1C88}" dt="2026-04-22T09:27:06.352" v="365" actId="2696"/>
        <pc:sldMkLst>
          <pc:docMk/>
          <pc:sldMk cId="2995151365" sldId="415"/>
        </pc:sldMkLst>
      </pc:sldChg>
      <pc:sldChg chg="addSp delSp modSp mod ord modClrScheme chgLayout">
        <pc:chgData name="Claire Edwards" userId="5d8ac555-02ee-42ec-9984-4063190de82c" providerId="ADAL" clId="{3CD15A84-7FC7-4592-8A98-D078E2CA1C88}" dt="2026-04-22T09:12:38.676" v="116" actId="255"/>
        <pc:sldMkLst>
          <pc:docMk/>
          <pc:sldMk cId="4042901950" sldId="416"/>
        </pc:sldMkLst>
        <pc:spChg chg="mod ord">
          <ac:chgData name="Claire Edwards" userId="5d8ac555-02ee-42ec-9984-4063190de82c" providerId="ADAL" clId="{3CD15A84-7FC7-4592-8A98-D078E2CA1C88}" dt="2026-04-22T09:08:56.418" v="84" actId="26606"/>
          <ac:spMkLst>
            <pc:docMk/>
            <pc:sldMk cId="4042901950" sldId="416"/>
            <ac:spMk id="5" creationId="{64DD230C-F468-0FCC-7F88-E26D69F43E5E}"/>
          </ac:spMkLst>
        </pc:spChg>
        <pc:spChg chg="del">
          <ac:chgData name="Claire Edwards" userId="5d8ac555-02ee-42ec-9984-4063190de82c" providerId="ADAL" clId="{3CD15A84-7FC7-4592-8A98-D078E2CA1C88}" dt="2026-04-22T09:08:51.661" v="83"/>
          <ac:spMkLst>
            <pc:docMk/>
            <pc:sldMk cId="4042901950" sldId="416"/>
            <ac:spMk id="6" creationId="{79FFE091-FEBA-273A-D325-F29DBAADFF25}"/>
          </ac:spMkLst>
        </pc:spChg>
        <pc:spChg chg="del">
          <ac:chgData name="Claire Edwards" userId="5d8ac555-02ee-42ec-9984-4063190de82c" providerId="ADAL" clId="{3CD15A84-7FC7-4592-8A98-D078E2CA1C88}" dt="2026-04-22T09:08:56.418" v="84" actId="26606"/>
          <ac:spMkLst>
            <pc:docMk/>
            <pc:sldMk cId="4042901950" sldId="416"/>
            <ac:spMk id="7" creationId="{D86AB5BD-1ADA-63D0-AA9F-C07F43FB569D}"/>
          </ac:spMkLst>
        </pc:spChg>
        <pc:spChg chg="add mod">
          <ac:chgData name="Claire Edwards" userId="5d8ac555-02ee-42ec-9984-4063190de82c" providerId="ADAL" clId="{3CD15A84-7FC7-4592-8A98-D078E2CA1C88}" dt="2026-04-22T09:12:38.676" v="116" actId="255"/>
          <ac:spMkLst>
            <pc:docMk/>
            <pc:sldMk cId="4042901950" sldId="416"/>
            <ac:spMk id="8" creationId="{9A2A38B4-BD40-10E5-6F0F-AAB48D2B592F}"/>
          </ac:spMkLst>
        </pc:spChg>
        <pc:spChg chg="add del mod">
          <ac:chgData name="Claire Edwards" userId="5d8ac555-02ee-42ec-9984-4063190de82c" providerId="ADAL" clId="{3CD15A84-7FC7-4592-8A98-D078E2CA1C88}" dt="2026-04-22T09:09:12.812" v="86"/>
          <ac:spMkLst>
            <pc:docMk/>
            <pc:sldMk cId="4042901950" sldId="416"/>
            <ac:spMk id="12" creationId="{C6DD44FB-AE5C-23BD-0706-E6BC0731F915}"/>
          </ac:spMkLst>
        </pc:spChg>
        <pc:picChg chg="add mod">
          <ac:chgData name="Claire Edwards" userId="5d8ac555-02ee-42ec-9984-4063190de82c" providerId="ADAL" clId="{3CD15A84-7FC7-4592-8A98-D078E2CA1C88}" dt="2026-04-22T09:09:03.048" v="85" actId="1076"/>
          <ac:picMkLst>
            <pc:docMk/>
            <pc:sldMk cId="4042901950" sldId="416"/>
            <ac:picMk id="2" creationId="{881BDBE7-2619-E9F5-E5A6-E4C8843802B5}"/>
          </ac:picMkLst>
        </pc:picChg>
        <pc:picChg chg="add del mod">
          <ac:chgData name="Claire Edwards" userId="5d8ac555-02ee-42ec-9984-4063190de82c" providerId="ADAL" clId="{3CD15A84-7FC7-4592-8A98-D078E2CA1C88}" dt="2026-04-22T09:09:15.006" v="87" actId="478"/>
          <ac:picMkLst>
            <pc:docMk/>
            <pc:sldMk cId="4042901950" sldId="416"/>
            <ac:picMk id="3" creationId="{B3F882D7-2A67-4BEF-0637-0C835F88D6A8}"/>
          </ac:picMkLst>
        </pc:picChg>
      </pc:sldChg>
      <pc:sldChg chg="del">
        <pc:chgData name="Claire Edwards" userId="5d8ac555-02ee-42ec-9984-4063190de82c" providerId="ADAL" clId="{3CD15A84-7FC7-4592-8A98-D078E2CA1C88}" dt="2026-04-22T09:26:58.493" v="364" actId="2696"/>
        <pc:sldMkLst>
          <pc:docMk/>
          <pc:sldMk cId="2082840818" sldId="417"/>
        </pc:sldMkLst>
      </pc:sldChg>
      <pc:sldChg chg="del">
        <pc:chgData name="Claire Edwards" userId="5d8ac555-02ee-42ec-9984-4063190de82c" providerId="ADAL" clId="{3CD15A84-7FC7-4592-8A98-D078E2CA1C88}" dt="2026-04-22T09:26:55.117" v="363" actId="2696"/>
        <pc:sldMkLst>
          <pc:docMk/>
          <pc:sldMk cId="2448823209" sldId="418"/>
        </pc:sldMkLst>
      </pc:sldChg>
      <pc:sldChg chg="del">
        <pc:chgData name="Claire Edwards" userId="5d8ac555-02ee-42ec-9984-4063190de82c" providerId="ADAL" clId="{3CD15A84-7FC7-4592-8A98-D078E2CA1C88}" dt="2026-04-22T09:26:52.541" v="362" actId="2696"/>
        <pc:sldMkLst>
          <pc:docMk/>
          <pc:sldMk cId="2105772716" sldId="419"/>
        </pc:sldMkLst>
      </pc:sldChg>
      <pc:sldChg chg="del">
        <pc:chgData name="Claire Edwards" userId="5d8ac555-02ee-42ec-9984-4063190de82c" providerId="ADAL" clId="{3CD15A84-7FC7-4592-8A98-D078E2CA1C88}" dt="2026-04-22T09:26:50.080" v="361" actId="2696"/>
        <pc:sldMkLst>
          <pc:docMk/>
          <pc:sldMk cId="962543351" sldId="420"/>
        </pc:sldMkLst>
      </pc:sldChg>
      <pc:sldChg chg="del">
        <pc:chgData name="Claire Edwards" userId="5d8ac555-02ee-42ec-9984-4063190de82c" providerId="ADAL" clId="{3CD15A84-7FC7-4592-8A98-D078E2CA1C88}" dt="2026-04-22T09:26:46.397" v="360" actId="2696"/>
        <pc:sldMkLst>
          <pc:docMk/>
          <pc:sldMk cId="3946722826" sldId="421"/>
        </pc:sldMkLst>
      </pc:sldChg>
      <pc:sldChg chg="del">
        <pc:chgData name="Claire Edwards" userId="5d8ac555-02ee-42ec-9984-4063190de82c" providerId="ADAL" clId="{3CD15A84-7FC7-4592-8A98-D078E2CA1C88}" dt="2026-04-22T09:26:44.256" v="359" actId="2696"/>
        <pc:sldMkLst>
          <pc:docMk/>
          <pc:sldMk cId="355988395" sldId="422"/>
        </pc:sldMkLst>
      </pc:sldChg>
      <pc:sldChg chg="delSp del mod">
        <pc:chgData name="Claire Edwards" userId="5d8ac555-02ee-42ec-9984-4063190de82c" providerId="ADAL" clId="{3CD15A84-7FC7-4592-8A98-D078E2CA1C88}" dt="2026-04-22T09:31:50.875" v="543" actId="2696"/>
        <pc:sldMkLst>
          <pc:docMk/>
          <pc:sldMk cId="3018429378" sldId="423"/>
        </pc:sldMkLst>
        <pc:spChg chg="del">
          <ac:chgData name="Claire Edwards" userId="5d8ac555-02ee-42ec-9984-4063190de82c" providerId="ADAL" clId="{3CD15A84-7FC7-4592-8A98-D078E2CA1C88}" dt="2026-04-22T09:28:47.736" v="374" actId="21"/>
          <ac:spMkLst>
            <pc:docMk/>
            <pc:sldMk cId="3018429378" sldId="423"/>
            <ac:spMk id="2" creationId="{4FEE4197-838A-3312-6395-B10FA25E212F}"/>
          </ac:spMkLst>
        </pc:spChg>
      </pc:sldChg>
      <pc:sldChg chg="del">
        <pc:chgData name="Claire Edwards" userId="5d8ac555-02ee-42ec-9984-4063190de82c" providerId="ADAL" clId="{3CD15A84-7FC7-4592-8A98-D078E2CA1C88}" dt="2026-04-22T09:04:19.207" v="6" actId="2696"/>
        <pc:sldMkLst>
          <pc:docMk/>
          <pc:sldMk cId="203095337" sldId="424"/>
        </pc:sldMkLst>
      </pc:sldChg>
      <pc:sldChg chg="del">
        <pc:chgData name="Claire Edwards" userId="5d8ac555-02ee-42ec-9984-4063190de82c" providerId="ADAL" clId="{3CD15A84-7FC7-4592-8A98-D078E2CA1C88}" dt="2026-04-22T09:04:03.129" v="3" actId="2696"/>
        <pc:sldMkLst>
          <pc:docMk/>
          <pc:sldMk cId="2811114032" sldId="425"/>
        </pc:sldMkLst>
      </pc:sldChg>
      <pc:sldChg chg="del">
        <pc:chgData name="Claire Edwards" userId="5d8ac555-02ee-42ec-9984-4063190de82c" providerId="ADAL" clId="{3CD15A84-7FC7-4592-8A98-D078E2CA1C88}" dt="2026-04-22T09:27:06.352" v="365" actId="2696"/>
        <pc:sldMkLst>
          <pc:docMk/>
          <pc:sldMk cId="1965717421" sldId="426"/>
        </pc:sldMkLst>
      </pc:sldChg>
      <pc:sldChg chg="addSp modSp new del mod">
        <pc:chgData name="Claire Edwards" userId="5d8ac555-02ee-42ec-9984-4063190de82c" providerId="ADAL" clId="{3CD15A84-7FC7-4592-8A98-D078E2CA1C88}" dt="2026-04-22T09:06:04.615" v="41" actId="2696"/>
        <pc:sldMkLst>
          <pc:docMk/>
          <pc:sldMk cId="244163190" sldId="427"/>
        </pc:sldMkLst>
        <pc:picChg chg="add mod">
          <ac:chgData name="Claire Edwards" userId="5d8ac555-02ee-42ec-9984-4063190de82c" providerId="ADAL" clId="{3CD15A84-7FC7-4592-8A98-D078E2CA1C88}" dt="2026-04-22T09:05:35.043" v="15" actId="14100"/>
          <ac:picMkLst>
            <pc:docMk/>
            <pc:sldMk cId="244163190" sldId="427"/>
            <ac:picMk id="4" creationId="{27A2D9AA-E31D-4A4C-6AA3-598A8CCED7A5}"/>
          </ac:picMkLst>
        </pc:picChg>
      </pc:sldChg>
      <pc:sldChg chg="addSp delSp modSp add mod">
        <pc:chgData name="Claire Edwards" userId="5d8ac555-02ee-42ec-9984-4063190de82c" providerId="ADAL" clId="{3CD15A84-7FC7-4592-8A98-D078E2CA1C88}" dt="2026-04-22T09:31:13.722" v="542" actId="27636"/>
        <pc:sldMkLst>
          <pc:docMk/>
          <pc:sldMk cId="1082504910" sldId="427"/>
        </pc:sldMkLst>
        <pc:spChg chg="add mod">
          <ac:chgData name="Claire Edwards" userId="5d8ac555-02ee-42ec-9984-4063190de82c" providerId="ADAL" clId="{3CD15A84-7FC7-4592-8A98-D078E2CA1C88}" dt="2026-04-22T09:31:13.722" v="542" actId="27636"/>
          <ac:spMkLst>
            <pc:docMk/>
            <pc:sldMk cId="1082504910" sldId="427"/>
            <ac:spMk id="3" creationId="{BAED719C-D772-19CC-283C-B83EFFF3183A}"/>
          </ac:spMkLst>
        </pc:spChg>
        <pc:spChg chg="mod">
          <ac:chgData name="Claire Edwards" userId="5d8ac555-02ee-42ec-9984-4063190de82c" providerId="ADAL" clId="{3CD15A84-7FC7-4592-8A98-D078E2CA1C88}" dt="2026-04-22T09:11:47.703" v="112" actId="20577"/>
          <ac:spMkLst>
            <pc:docMk/>
            <pc:sldMk cId="1082504910" sldId="427"/>
            <ac:spMk id="5" creationId="{DAE74FAA-7F05-3C45-5AEA-2DC7F6C7D952}"/>
          </ac:spMkLst>
        </pc:spChg>
        <pc:spChg chg="add del mod">
          <ac:chgData name="Claire Edwards" userId="5d8ac555-02ee-42ec-9984-4063190de82c" providerId="ADAL" clId="{3CD15A84-7FC7-4592-8A98-D078E2CA1C88}" dt="2026-04-22T09:15:08.810" v="153"/>
          <ac:spMkLst>
            <pc:docMk/>
            <pc:sldMk cId="1082504910" sldId="427"/>
            <ac:spMk id="6" creationId="{5D01C07F-42E7-79B4-18D5-E54DC5F10174}"/>
          </ac:spMkLst>
        </pc:spChg>
        <pc:spChg chg="del mod">
          <ac:chgData name="Claire Edwards" userId="5d8ac555-02ee-42ec-9984-4063190de82c" providerId="ADAL" clId="{3CD15A84-7FC7-4592-8A98-D078E2CA1C88}" dt="2026-04-22T09:12:10.624" v="114"/>
          <ac:spMkLst>
            <pc:docMk/>
            <pc:sldMk cId="1082504910" sldId="427"/>
            <ac:spMk id="8" creationId="{B097088E-3F74-6229-2203-9224483B6A35}"/>
          </ac:spMkLst>
        </pc:spChg>
        <pc:picChg chg="del">
          <ac:chgData name="Claire Edwards" userId="5d8ac555-02ee-42ec-9984-4063190de82c" providerId="ADAL" clId="{3CD15A84-7FC7-4592-8A98-D078E2CA1C88}" dt="2026-04-22T09:15:03.804" v="150" actId="478"/>
          <ac:picMkLst>
            <pc:docMk/>
            <pc:sldMk cId="1082504910" sldId="427"/>
            <ac:picMk id="2" creationId="{20963740-F848-288D-57F1-C2888D8E1E57}"/>
          </ac:picMkLst>
        </pc:picChg>
        <pc:picChg chg="add mod ord">
          <ac:chgData name="Claire Edwards" userId="5d8ac555-02ee-42ec-9984-4063190de82c" providerId="ADAL" clId="{3CD15A84-7FC7-4592-8A98-D078E2CA1C88}" dt="2026-04-22T09:15:30.297" v="160" actId="14100"/>
          <ac:picMkLst>
            <pc:docMk/>
            <pc:sldMk cId="1082504910" sldId="427"/>
            <ac:picMk id="7" creationId="{2D103590-B608-E584-0FAE-D44E53A943F0}"/>
          </ac:picMkLst>
        </pc:picChg>
      </pc:sldChg>
      <pc:sldChg chg="addSp delSp modSp add mod">
        <pc:chgData name="Claire Edwards" userId="5d8ac555-02ee-42ec-9984-4063190de82c" providerId="ADAL" clId="{3CD15A84-7FC7-4592-8A98-D078E2CA1C88}" dt="2026-04-22T09:17:08.886" v="202" actId="1076"/>
        <pc:sldMkLst>
          <pc:docMk/>
          <pc:sldMk cId="880423076" sldId="428"/>
        </pc:sldMkLst>
        <pc:spChg chg="add del mod">
          <ac:chgData name="Claire Edwards" userId="5d8ac555-02ee-42ec-9984-4063190de82c" providerId="ADAL" clId="{3CD15A84-7FC7-4592-8A98-D078E2CA1C88}" dt="2026-04-22T09:16:07.011" v="192"/>
          <ac:spMkLst>
            <pc:docMk/>
            <pc:sldMk cId="880423076" sldId="428"/>
            <ac:spMk id="4" creationId="{03016732-02FD-964C-32D3-4BB1BF860E76}"/>
          </ac:spMkLst>
        </pc:spChg>
        <pc:spChg chg="mod">
          <ac:chgData name="Claire Edwards" userId="5d8ac555-02ee-42ec-9984-4063190de82c" providerId="ADAL" clId="{3CD15A84-7FC7-4592-8A98-D078E2CA1C88}" dt="2026-04-22T09:15:50.054" v="189" actId="20577"/>
          <ac:spMkLst>
            <pc:docMk/>
            <pc:sldMk cId="880423076" sldId="428"/>
            <ac:spMk id="5" creationId="{EFD111CE-1E7D-6065-7318-D476E7F6BFC8}"/>
          </ac:spMkLst>
        </pc:spChg>
        <pc:spChg chg="add mod">
          <ac:chgData name="Claire Edwards" userId="5d8ac555-02ee-42ec-9984-4063190de82c" providerId="ADAL" clId="{3CD15A84-7FC7-4592-8A98-D078E2CA1C88}" dt="2026-04-22T09:16:49.984" v="198" actId="20577"/>
          <ac:spMkLst>
            <pc:docMk/>
            <pc:sldMk cId="880423076" sldId="428"/>
            <ac:spMk id="6" creationId="{2A296713-355E-6F7E-5732-EBB52D09D90B}"/>
          </ac:spMkLst>
        </pc:spChg>
        <pc:spChg chg="del mod">
          <ac:chgData name="Claire Edwards" userId="5d8ac555-02ee-42ec-9984-4063190de82c" providerId="ADAL" clId="{3CD15A84-7FC7-4592-8A98-D078E2CA1C88}" dt="2026-04-22T09:16:03.836" v="191" actId="478"/>
          <ac:spMkLst>
            <pc:docMk/>
            <pc:sldMk cId="880423076" sldId="428"/>
            <ac:spMk id="8" creationId="{C0787C15-4113-CABB-F49C-8E064B2AAB69}"/>
          </ac:spMkLst>
        </pc:spChg>
        <pc:spChg chg="add del mod">
          <ac:chgData name="Claire Edwards" userId="5d8ac555-02ee-42ec-9984-4063190de82c" providerId="ADAL" clId="{3CD15A84-7FC7-4592-8A98-D078E2CA1C88}" dt="2026-04-22T09:17:05.270" v="201" actId="478"/>
          <ac:spMkLst>
            <pc:docMk/>
            <pc:sldMk cId="880423076" sldId="428"/>
            <ac:spMk id="9" creationId="{7E6E380D-0AC2-A829-E97F-E7E61B4D25ED}"/>
          </ac:spMkLst>
        </pc:spChg>
        <pc:picChg chg="del">
          <ac:chgData name="Claire Edwards" userId="5d8ac555-02ee-42ec-9984-4063190de82c" providerId="ADAL" clId="{3CD15A84-7FC7-4592-8A98-D078E2CA1C88}" dt="2026-04-22T09:16:53.209" v="199" actId="478"/>
          <ac:picMkLst>
            <pc:docMk/>
            <pc:sldMk cId="880423076" sldId="428"/>
            <ac:picMk id="2" creationId="{1332EB67-A8E2-4A6D-C0C0-3E470625D835}"/>
          </ac:picMkLst>
        </pc:picChg>
        <pc:picChg chg="add mod">
          <ac:chgData name="Claire Edwards" userId="5d8ac555-02ee-42ec-9984-4063190de82c" providerId="ADAL" clId="{3CD15A84-7FC7-4592-8A98-D078E2CA1C88}" dt="2026-04-22T09:17:08.886" v="202" actId="1076"/>
          <ac:picMkLst>
            <pc:docMk/>
            <pc:sldMk cId="880423076" sldId="428"/>
            <ac:picMk id="10" creationId="{FBDDAC6E-C76C-E27B-C51C-B925D2468C55}"/>
          </ac:picMkLst>
        </pc:picChg>
      </pc:sldChg>
      <pc:sldChg chg="addSp delSp modSp add mod">
        <pc:chgData name="Claire Edwards" userId="5d8ac555-02ee-42ec-9984-4063190de82c" providerId="ADAL" clId="{3CD15A84-7FC7-4592-8A98-D078E2CA1C88}" dt="2026-04-22T09:19:15.236" v="235" actId="1076"/>
        <pc:sldMkLst>
          <pc:docMk/>
          <pc:sldMk cId="589411089" sldId="429"/>
        </pc:sldMkLst>
        <pc:spChg chg="add del mod">
          <ac:chgData name="Claire Edwards" userId="5d8ac555-02ee-42ec-9984-4063190de82c" providerId="ADAL" clId="{3CD15A84-7FC7-4592-8A98-D078E2CA1C88}" dt="2026-04-22T09:19:01.366" v="232" actId="478"/>
          <ac:spMkLst>
            <pc:docMk/>
            <pc:sldMk cId="589411089" sldId="429"/>
            <ac:spMk id="4" creationId="{C23342F6-88A7-43BC-AD07-DF1AF2D936AE}"/>
          </ac:spMkLst>
        </pc:spChg>
        <pc:spChg chg="mod">
          <ac:chgData name="Claire Edwards" userId="5d8ac555-02ee-42ec-9984-4063190de82c" providerId="ADAL" clId="{3CD15A84-7FC7-4592-8A98-D078E2CA1C88}" dt="2026-04-22T09:18:07.653" v="226" actId="20577"/>
          <ac:spMkLst>
            <pc:docMk/>
            <pc:sldMk cId="589411089" sldId="429"/>
            <ac:spMk id="5" creationId="{85F22509-7008-9923-1332-70A12C915F8F}"/>
          </ac:spMkLst>
        </pc:spChg>
        <pc:spChg chg="mod">
          <ac:chgData name="Claire Edwards" userId="5d8ac555-02ee-42ec-9984-4063190de82c" providerId="ADAL" clId="{3CD15A84-7FC7-4592-8A98-D078E2CA1C88}" dt="2026-04-22T09:18:43.731" v="230" actId="255"/>
          <ac:spMkLst>
            <pc:docMk/>
            <pc:sldMk cId="589411089" sldId="429"/>
            <ac:spMk id="8" creationId="{67C38FBC-49F8-2AEA-B317-4A4A35BADB39}"/>
          </ac:spMkLst>
        </pc:spChg>
        <pc:picChg chg="del">
          <ac:chgData name="Claire Edwards" userId="5d8ac555-02ee-42ec-9984-4063190de82c" providerId="ADAL" clId="{3CD15A84-7FC7-4592-8A98-D078E2CA1C88}" dt="2026-04-22T09:18:53.894" v="231" actId="478"/>
          <ac:picMkLst>
            <pc:docMk/>
            <pc:sldMk cId="589411089" sldId="429"/>
            <ac:picMk id="2" creationId="{F67055EF-D7AE-9BDA-53E5-7DC203BB362F}"/>
          </ac:picMkLst>
        </pc:picChg>
        <pc:picChg chg="add mod">
          <ac:chgData name="Claire Edwards" userId="5d8ac555-02ee-42ec-9984-4063190de82c" providerId="ADAL" clId="{3CD15A84-7FC7-4592-8A98-D078E2CA1C88}" dt="2026-04-22T09:19:15.236" v="235" actId="1076"/>
          <ac:picMkLst>
            <pc:docMk/>
            <pc:sldMk cId="589411089" sldId="429"/>
            <ac:picMk id="6" creationId="{21045452-0D72-3772-79B4-E042F6CEC038}"/>
          </ac:picMkLst>
        </pc:picChg>
      </pc:sldChg>
      <pc:sldChg chg="addSp delSp modSp add mod">
        <pc:chgData name="Claire Edwards" userId="5d8ac555-02ee-42ec-9984-4063190de82c" providerId="ADAL" clId="{3CD15A84-7FC7-4592-8A98-D078E2CA1C88}" dt="2026-04-22T09:20:47.177" v="253" actId="1076"/>
        <pc:sldMkLst>
          <pc:docMk/>
          <pc:sldMk cId="3145229686" sldId="430"/>
        </pc:sldMkLst>
        <pc:spChg chg="mod">
          <ac:chgData name="Claire Edwards" userId="5d8ac555-02ee-42ec-9984-4063190de82c" providerId="ADAL" clId="{3CD15A84-7FC7-4592-8A98-D078E2CA1C88}" dt="2026-04-22T09:19:53.715" v="245" actId="20577"/>
          <ac:spMkLst>
            <pc:docMk/>
            <pc:sldMk cId="3145229686" sldId="430"/>
            <ac:spMk id="5" creationId="{8015A233-136C-9C62-FBEF-8DEB5318A3E1}"/>
          </ac:spMkLst>
        </pc:spChg>
        <pc:spChg chg="mod">
          <ac:chgData name="Claire Edwards" userId="5d8ac555-02ee-42ec-9984-4063190de82c" providerId="ADAL" clId="{3CD15A84-7FC7-4592-8A98-D078E2CA1C88}" dt="2026-04-22T09:20:11.152" v="247"/>
          <ac:spMkLst>
            <pc:docMk/>
            <pc:sldMk cId="3145229686" sldId="430"/>
            <ac:spMk id="8" creationId="{DB75BC74-2D89-737B-C963-901788FD824D}"/>
          </ac:spMkLst>
        </pc:spChg>
        <pc:picChg chg="add mod">
          <ac:chgData name="Claire Edwards" userId="5d8ac555-02ee-42ec-9984-4063190de82c" providerId="ADAL" clId="{3CD15A84-7FC7-4592-8A98-D078E2CA1C88}" dt="2026-04-22T09:20:47.177" v="253" actId="1076"/>
          <ac:picMkLst>
            <pc:docMk/>
            <pc:sldMk cId="3145229686" sldId="430"/>
            <ac:picMk id="2" creationId="{99116403-7485-828F-51D9-C90EF63FC6F7}"/>
          </ac:picMkLst>
        </pc:picChg>
        <pc:picChg chg="add mod">
          <ac:chgData name="Claire Edwards" userId="5d8ac555-02ee-42ec-9984-4063190de82c" providerId="ADAL" clId="{3CD15A84-7FC7-4592-8A98-D078E2CA1C88}" dt="2026-04-22T09:20:43.408" v="252" actId="1076"/>
          <ac:picMkLst>
            <pc:docMk/>
            <pc:sldMk cId="3145229686" sldId="430"/>
            <ac:picMk id="3" creationId="{58F5059D-905C-869C-F80F-FA76D1FAA128}"/>
          </ac:picMkLst>
        </pc:picChg>
        <pc:picChg chg="del">
          <ac:chgData name="Claire Edwards" userId="5d8ac555-02ee-42ec-9984-4063190de82c" providerId="ADAL" clId="{3CD15A84-7FC7-4592-8A98-D078E2CA1C88}" dt="2026-04-22T09:20:17.224" v="248" actId="478"/>
          <ac:picMkLst>
            <pc:docMk/>
            <pc:sldMk cId="3145229686" sldId="430"/>
            <ac:picMk id="6" creationId="{44787447-8125-24DC-37F2-FAB9E563B0A4}"/>
          </ac:picMkLst>
        </pc:picChg>
      </pc:sldChg>
      <pc:sldChg chg="addSp delSp modSp add mod">
        <pc:chgData name="Claire Edwards" userId="5d8ac555-02ee-42ec-9984-4063190de82c" providerId="ADAL" clId="{3CD15A84-7FC7-4592-8A98-D078E2CA1C88}" dt="2026-04-22T09:22:52.622" v="305" actId="33524"/>
        <pc:sldMkLst>
          <pc:docMk/>
          <pc:sldMk cId="2211596259" sldId="431"/>
        </pc:sldMkLst>
        <pc:spChg chg="add mod">
          <ac:chgData name="Claire Edwards" userId="5d8ac555-02ee-42ec-9984-4063190de82c" providerId="ADAL" clId="{3CD15A84-7FC7-4592-8A98-D078E2CA1C88}" dt="2026-04-22T09:22:52.622" v="305" actId="33524"/>
          <ac:spMkLst>
            <pc:docMk/>
            <pc:sldMk cId="2211596259" sldId="431"/>
            <ac:spMk id="2" creationId="{0C1C2ACF-A60E-9AFB-7B01-544D5D7E025B}"/>
          </ac:spMkLst>
        </pc:spChg>
        <pc:spChg chg="mod">
          <ac:chgData name="Claire Edwards" userId="5d8ac555-02ee-42ec-9984-4063190de82c" providerId="ADAL" clId="{3CD15A84-7FC7-4592-8A98-D078E2CA1C88}" dt="2026-04-22T09:21:05.745" v="266" actId="20577"/>
          <ac:spMkLst>
            <pc:docMk/>
            <pc:sldMk cId="2211596259" sldId="431"/>
            <ac:spMk id="5" creationId="{CF77B158-21A9-6EBD-2669-9A8C2B547888}"/>
          </ac:spMkLst>
        </pc:spChg>
        <pc:spChg chg="del mod">
          <ac:chgData name="Claire Edwards" userId="5d8ac555-02ee-42ec-9984-4063190de82c" providerId="ADAL" clId="{3CD15A84-7FC7-4592-8A98-D078E2CA1C88}" dt="2026-04-22T09:21:22.538" v="270"/>
          <ac:spMkLst>
            <pc:docMk/>
            <pc:sldMk cId="2211596259" sldId="431"/>
            <ac:spMk id="8" creationId="{71F8C5C5-5E37-D812-8D2C-B7C4C8C79BAC}"/>
          </ac:spMkLst>
        </pc:spChg>
        <pc:picChg chg="add mod">
          <ac:chgData name="Claire Edwards" userId="5d8ac555-02ee-42ec-9984-4063190de82c" providerId="ADAL" clId="{3CD15A84-7FC7-4592-8A98-D078E2CA1C88}" dt="2026-04-22T09:22:03.807" v="277" actId="1076"/>
          <ac:picMkLst>
            <pc:docMk/>
            <pc:sldMk cId="2211596259" sldId="431"/>
            <ac:picMk id="3" creationId="{35AFDD35-780A-77C6-18F9-74AB72F30C6B}"/>
          </ac:picMkLst>
        </pc:picChg>
        <pc:picChg chg="del">
          <ac:chgData name="Claire Edwards" userId="5d8ac555-02ee-42ec-9984-4063190de82c" providerId="ADAL" clId="{3CD15A84-7FC7-4592-8A98-D078E2CA1C88}" dt="2026-04-22T09:21:45.938" v="273" actId="478"/>
          <ac:picMkLst>
            <pc:docMk/>
            <pc:sldMk cId="2211596259" sldId="431"/>
            <ac:picMk id="6" creationId="{B57091BA-069D-A0FB-19BC-D92CAC22702A}"/>
          </ac:picMkLst>
        </pc:picChg>
      </pc:sldChg>
      <pc:sldChg chg="addSp delSp modSp add mod">
        <pc:chgData name="Claire Edwards" userId="5d8ac555-02ee-42ec-9984-4063190de82c" providerId="ADAL" clId="{3CD15A84-7FC7-4592-8A98-D078E2CA1C88}" dt="2026-04-22T09:25:53.001" v="357" actId="1076"/>
        <pc:sldMkLst>
          <pc:docMk/>
          <pc:sldMk cId="1382982662" sldId="432"/>
        </pc:sldMkLst>
        <pc:spChg chg="del mod">
          <ac:chgData name="Claire Edwards" userId="5d8ac555-02ee-42ec-9984-4063190de82c" providerId="ADAL" clId="{3CD15A84-7FC7-4592-8A98-D078E2CA1C88}" dt="2026-04-22T09:23:34.111" v="328"/>
          <ac:spMkLst>
            <pc:docMk/>
            <pc:sldMk cId="1382982662" sldId="432"/>
            <ac:spMk id="2" creationId="{7D32E4CC-EA40-5B61-D743-3EBA0327F96D}"/>
          </ac:spMkLst>
        </pc:spChg>
        <pc:spChg chg="add del mod">
          <ac:chgData name="Claire Edwards" userId="5d8ac555-02ee-42ec-9984-4063190de82c" providerId="ADAL" clId="{3CD15A84-7FC7-4592-8A98-D078E2CA1C88}" dt="2026-04-22T09:24:00.604" v="333" actId="478"/>
          <ac:spMkLst>
            <pc:docMk/>
            <pc:sldMk cId="1382982662" sldId="432"/>
            <ac:spMk id="4" creationId="{AB2D9156-FBEA-DCB7-3658-CF1EB68F76E2}"/>
          </ac:spMkLst>
        </pc:spChg>
        <pc:spChg chg="mod">
          <ac:chgData name="Claire Edwards" userId="5d8ac555-02ee-42ec-9984-4063190de82c" providerId="ADAL" clId="{3CD15A84-7FC7-4592-8A98-D078E2CA1C88}" dt="2026-04-22T09:23:19.240" v="325" actId="20577"/>
          <ac:spMkLst>
            <pc:docMk/>
            <pc:sldMk cId="1382982662" sldId="432"/>
            <ac:spMk id="5" creationId="{21FD2302-0792-6AC9-AAD9-A5B8516A8033}"/>
          </ac:spMkLst>
        </pc:spChg>
        <pc:spChg chg="add mod">
          <ac:chgData name="Claire Edwards" userId="5d8ac555-02ee-42ec-9984-4063190de82c" providerId="ADAL" clId="{3CD15A84-7FC7-4592-8A98-D078E2CA1C88}" dt="2026-04-22T09:25:19.362" v="350" actId="255"/>
          <ac:spMkLst>
            <pc:docMk/>
            <pc:sldMk cId="1382982662" sldId="432"/>
            <ac:spMk id="6" creationId="{A66900CE-7AB2-5177-EA00-6418B373B10B}"/>
          </ac:spMkLst>
        </pc:spChg>
        <pc:spChg chg="add del mod">
          <ac:chgData name="Claire Edwards" userId="5d8ac555-02ee-42ec-9984-4063190de82c" providerId="ADAL" clId="{3CD15A84-7FC7-4592-8A98-D078E2CA1C88}" dt="2026-04-22T09:24:26.069" v="339" actId="478"/>
          <ac:spMkLst>
            <pc:docMk/>
            <pc:sldMk cId="1382982662" sldId="432"/>
            <ac:spMk id="7" creationId="{0B687B9D-4F58-FBB9-9FAF-5E6FC5B388F4}"/>
          </ac:spMkLst>
        </pc:spChg>
        <pc:spChg chg="add mod">
          <ac:chgData name="Claire Edwards" userId="5d8ac555-02ee-42ec-9984-4063190de82c" providerId="ADAL" clId="{3CD15A84-7FC7-4592-8A98-D078E2CA1C88}" dt="2026-04-22T09:25:30.226" v="352" actId="255"/>
          <ac:spMkLst>
            <pc:docMk/>
            <pc:sldMk cId="1382982662" sldId="432"/>
            <ac:spMk id="8" creationId="{9E4C7FB0-A08C-6714-12E3-4F841ED4F7B4}"/>
          </ac:spMkLst>
        </pc:spChg>
        <pc:spChg chg="add mod">
          <ac:chgData name="Claire Edwards" userId="5d8ac555-02ee-42ec-9984-4063190de82c" providerId="ADAL" clId="{3CD15A84-7FC7-4592-8A98-D078E2CA1C88}" dt="2026-04-22T09:25:03.457" v="348" actId="255"/>
          <ac:spMkLst>
            <pc:docMk/>
            <pc:sldMk cId="1382982662" sldId="432"/>
            <ac:spMk id="11" creationId="{6A7F4867-96CD-4165-A658-D5EF040F5255}"/>
          </ac:spMkLst>
        </pc:spChg>
        <pc:picChg chg="del">
          <ac:chgData name="Claire Edwards" userId="5d8ac555-02ee-42ec-9984-4063190de82c" providerId="ADAL" clId="{3CD15A84-7FC7-4592-8A98-D078E2CA1C88}" dt="2026-04-22T09:25:35.336" v="353" actId="478"/>
          <ac:picMkLst>
            <pc:docMk/>
            <pc:sldMk cId="1382982662" sldId="432"/>
            <ac:picMk id="3" creationId="{2F62E8E3-5366-17ED-1294-70AFE12ACB24}"/>
          </ac:picMkLst>
        </pc:picChg>
        <pc:picChg chg="add mod">
          <ac:chgData name="Claire Edwards" userId="5d8ac555-02ee-42ec-9984-4063190de82c" providerId="ADAL" clId="{3CD15A84-7FC7-4592-8A98-D078E2CA1C88}" dt="2026-04-22T09:25:44.142" v="355" actId="1076"/>
          <ac:picMkLst>
            <pc:docMk/>
            <pc:sldMk cId="1382982662" sldId="432"/>
            <ac:picMk id="9" creationId="{FFC7779D-3696-53B5-AE89-64F3504084A8}"/>
          </ac:picMkLst>
        </pc:picChg>
        <pc:picChg chg="add mod">
          <ac:chgData name="Claire Edwards" userId="5d8ac555-02ee-42ec-9984-4063190de82c" providerId="ADAL" clId="{3CD15A84-7FC7-4592-8A98-D078E2CA1C88}" dt="2026-04-22T09:25:53.001" v="357" actId="1076"/>
          <ac:picMkLst>
            <pc:docMk/>
            <pc:sldMk cId="1382982662" sldId="432"/>
            <ac:picMk id="10" creationId="{6B45A6C8-89A9-F8B8-67E1-67A5C8F6388A}"/>
          </ac:picMkLst>
        </pc:picChg>
      </pc:sldChg>
      <pc:sldChg chg="addSp delSp modSp add mod ord">
        <pc:chgData name="Claire Edwards" userId="5d8ac555-02ee-42ec-9984-4063190de82c" providerId="ADAL" clId="{3CD15A84-7FC7-4592-8A98-D078E2CA1C88}" dt="2026-04-22T09:38:24.439" v="790" actId="20577"/>
        <pc:sldMkLst>
          <pc:docMk/>
          <pc:sldMk cId="4107918837" sldId="433"/>
        </pc:sldMkLst>
        <pc:spChg chg="add del mod">
          <ac:chgData name="Claire Edwards" userId="5d8ac555-02ee-42ec-9984-4063190de82c" providerId="ADAL" clId="{3CD15A84-7FC7-4592-8A98-D078E2CA1C88}" dt="2026-04-22T09:28:22.676" v="372" actId="478"/>
          <ac:spMkLst>
            <pc:docMk/>
            <pc:sldMk cId="4107918837" sldId="433"/>
            <ac:spMk id="4" creationId="{3BDAA9E7-AAB2-D7D9-4C0A-E9BC29DAB695}"/>
          </ac:spMkLst>
        </pc:spChg>
        <pc:spChg chg="add mod">
          <ac:chgData name="Claire Edwards" userId="5d8ac555-02ee-42ec-9984-4063190de82c" providerId="ADAL" clId="{3CD15A84-7FC7-4592-8A98-D078E2CA1C88}" dt="2026-04-22T09:38:24.439" v="790" actId="20577"/>
          <ac:spMkLst>
            <pc:docMk/>
            <pc:sldMk cId="4107918837" sldId="433"/>
            <ac:spMk id="5" creationId="{B1D4A794-8D5B-9C31-AAD1-3BBF3D4068F4}"/>
          </ac:spMkLst>
        </pc:spChg>
        <pc:spChg chg="del mod">
          <ac:chgData name="Claire Edwards" userId="5d8ac555-02ee-42ec-9984-4063190de82c" providerId="ADAL" clId="{3CD15A84-7FC7-4592-8A98-D078E2CA1C88}" dt="2026-04-22T09:28:21.213" v="371" actId="478"/>
          <ac:spMkLst>
            <pc:docMk/>
            <pc:sldMk cId="4107918837" sldId="433"/>
            <ac:spMk id="7" creationId="{41593E94-6CE2-8D6F-50AF-27A3673F8EA2}"/>
          </ac:spMkLst>
        </pc:spChg>
        <pc:picChg chg="del">
          <ac:chgData name="Claire Edwards" userId="5d8ac555-02ee-42ec-9984-4063190de82c" providerId="ADAL" clId="{3CD15A84-7FC7-4592-8A98-D078E2CA1C88}" dt="2026-04-22T09:28:12.889" v="369" actId="478"/>
          <ac:picMkLst>
            <pc:docMk/>
            <pc:sldMk cId="4107918837" sldId="433"/>
            <ac:picMk id="3" creationId="{D4069164-3EE5-8D95-6E18-B4FFEE7ADCD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A0635C-4165-B58F-B523-CB89B5CB9E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BD7DA5-A7F3-BF98-B7CF-520909208B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CDE7E7-CD35-B041-8787-7B30F8E7C47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571281-6AEA-89DB-23CD-DC11A358E4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DFBC7F-8A22-03B7-74B1-7B23C54ED9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11449-2AC7-154C-B3C8-6BE1FC199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60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CCD87-1C8C-BE4F-9FBA-B62DA0CB4FE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3E7BB-4702-E14C-B5F3-DC396A6BD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22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yell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C0D3-4897-9406-8739-3A834565D9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7" y="1831172"/>
            <a:ext cx="7934379" cy="1244581"/>
          </a:xfr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8760"/>
              </a:lnSpc>
              <a:defRPr sz="8000" b="0" i="0">
                <a:solidFill>
                  <a:schemeClr val="tx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Cover title goes here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AA962DD-22DA-0FAD-9FD7-CE060C3DAC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63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, sub-heading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6C2BF49-D1AB-1B16-E3BC-A0AD419D84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9" y="1849977"/>
            <a:ext cx="7671620" cy="1219043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8000" b="0" i="0">
                <a:solidFill>
                  <a:schemeClr val="accent6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Cover title goes here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BEA5E6-BD24-3FB4-E78F-C78C7AE633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7" y="3069020"/>
            <a:ext cx="7671619" cy="258538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Subtitle goes here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978C72F-83DB-8C01-BEA9-3E5474F717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893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yell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C0D3-4897-9406-8739-3A834565D9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8" y="2950060"/>
            <a:ext cx="5580062" cy="1131536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8000" b="0" i="0">
                <a:solidFill>
                  <a:schemeClr val="tx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0D6B8E-2FA8-3BE8-90EA-CFC926AC93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8" y="2530444"/>
            <a:ext cx="5580062" cy="395014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rgbClr val="262626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B56D4CF-1E7E-EFBB-DBB3-7256160643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798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C0D3-4897-9406-8739-3A834565D9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8" y="2950060"/>
            <a:ext cx="5580062" cy="1131536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8000" b="0" i="0">
                <a:solidFill>
                  <a:schemeClr val="tx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0D6B8E-2FA8-3BE8-90EA-CFC926AC93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8" y="2530444"/>
            <a:ext cx="5580062" cy="395014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rgbClr val="262626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B56D4CF-1E7E-EFBB-DBB3-7256160643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47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pink">
    <p:bg>
      <p:bgPr>
        <a:solidFill>
          <a:srgbClr val="EEBD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C0D3-4897-9406-8739-3A834565D9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8" y="2950060"/>
            <a:ext cx="5580062" cy="1131536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8000" b="0" i="0">
                <a:solidFill>
                  <a:schemeClr val="accent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0D6B8E-2FA8-3BE8-90EA-CFC926AC93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8" y="2530444"/>
            <a:ext cx="5580062" cy="395014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B56D4CF-1E7E-EFBB-DBB3-7256160643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62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C0D3-4897-9406-8739-3A834565D9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8" y="2950060"/>
            <a:ext cx="5580062" cy="1131536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8000" b="0" i="0">
                <a:solidFill>
                  <a:schemeClr val="accent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0D6B8E-2FA8-3BE8-90EA-CFC926AC93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8" y="2530444"/>
            <a:ext cx="5580062" cy="395014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B56D4CF-1E7E-EFBB-DBB3-7256160643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10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C0D3-4897-9406-8739-3A834565D9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8" y="2950060"/>
            <a:ext cx="5580062" cy="1131536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8000" b="0" i="0">
                <a:solidFill>
                  <a:schemeClr val="accent6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0D6B8E-2FA8-3BE8-90EA-CFC926AC93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8" y="2530444"/>
            <a:ext cx="5580062" cy="395014"/>
          </a:xfrm>
        </p:spPr>
        <p:txBody>
          <a:bodyPr/>
          <a:lstStyle>
            <a:lvl1pPr marL="0" indent="0">
              <a:buFontTx/>
              <a:buNone/>
              <a:defRPr sz="18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B56D4CF-1E7E-EFBB-DBB3-7256160643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72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E29398-E62D-B082-DDF1-423D1E0A2D0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15939" y="2039659"/>
            <a:ext cx="5401386" cy="346364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Subheading here…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C1C0AF-34E3-46F2-F117-5B2972A747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1299398"/>
            <a:ext cx="5401386" cy="580126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E771A1-072B-8A79-7B98-382F86DC2F36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077CE88-F97F-D236-754F-1B689ED637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06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45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_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E29398-E62D-B082-DDF1-423D1E0A2D0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15939" y="2039659"/>
            <a:ext cx="5401386" cy="346364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Subheading here…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C1C0AF-34E3-46F2-F117-5B2972A747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1299398"/>
            <a:ext cx="5401386" cy="580126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E771A1-072B-8A79-7B98-382F86DC2F36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077CE88-F97F-D236-754F-1B689ED637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038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45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_pink">
    <p:bg>
      <p:bgPr>
        <a:solidFill>
          <a:srgbClr val="EEBD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E29398-E62D-B082-DDF1-423D1E0A2D0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15939" y="2039659"/>
            <a:ext cx="5401386" cy="346364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Subheading here…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C1C0AF-34E3-46F2-F117-5B2972A747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1299398"/>
            <a:ext cx="5401386" cy="580126"/>
          </a:xfrm>
        </p:spPr>
        <p:txBody>
          <a:bodyPr/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E771A1-072B-8A79-7B98-382F86DC2F36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077CE88-F97F-D236-754F-1B689ED637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133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45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E29398-E62D-B082-DDF1-423D1E0A2D0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15939" y="2039659"/>
            <a:ext cx="5401386" cy="346364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Subheading here…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C1C0AF-34E3-46F2-F117-5B2972A747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1299398"/>
            <a:ext cx="5401386" cy="580126"/>
          </a:xfrm>
        </p:spPr>
        <p:txBody>
          <a:bodyPr/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E771A1-072B-8A79-7B98-382F86DC2F36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077CE88-F97F-D236-754F-1B689ED637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4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45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C0D3-4897-9406-8739-3A834565D9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7" y="1831172"/>
            <a:ext cx="7934379" cy="1244581"/>
          </a:xfr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8760"/>
              </a:lnSpc>
              <a:defRPr sz="8000" b="0" i="0">
                <a:solidFill>
                  <a:schemeClr val="tx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Cover title goes here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AB30ADB-0A49-CFE7-48D1-CC49F0BAE0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2096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E29398-E62D-B082-DDF1-423D1E0A2D0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15939" y="2039659"/>
            <a:ext cx="5401386" cy="346364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/>
              <a:t>Subheading here…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C1C0AF-34E3-46F2-F117-5B2972A747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1299398"/>
            <a:ext cx="5401386" cy="580126"/>
          </a:xfrm>
        </p:spPr>
        <p:txBody>
          <a:bodyPr/>
          <a:lstStyle>
            <a:lvl1pPr>
              <a:defRPr sz="44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E771A1-072B-8A79-7B98-382F86DC2F36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077CE88-F97F-D236-754F-1B689ED637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15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45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0AF62-2A66-21FE-5FA7-25A7EE63E0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8" y="2091559"/>
            <a:ext cx="5359345" cy="413927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D488D9-D12E-8B97-C69D-29235414E0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1299398"/>
            <a:ext cx="5359344" cy="580126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AEF7FF-B6FA-9888-FD83-84EA0D1004CC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42DFC66-73BC-16BE-A7F1-760E0AE32B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57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81B3B55-1848-9C73-F00D-79E07329FFB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515938" y="2091559"/>
            <a:ext cx="5376864" cy="3890141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E6D26F6-9A7A-0AB7-4988-71BB13052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299398"/>
            <a:ext cx="5376863" cy="580126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BEB1F2B-F32E-13DA-0F2A-D93DEDC93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44076" y="2091559"/>
            <a:ext cx="5533588" cy="3890141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3199D5-9A16-2302-AED9-26AA5FCD5B43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5103971-7127-7FFF-4E97-9346D91F44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80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443B0FB-E0F6-1EFA-413A-DB42E2550A8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17960" y="2091559"/>
            <a:ext cx="5559704" cy="3953641"/>
          </a:xfrm>
        </p:spPr>
        <p:txBody>
          <a:bodyPr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Points go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Points go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Points go here</a:t>
            </a:r>
          </a:p>
          <a:p>
            <a:pPr lvl="0"/>
            <a:endParaRPr lang="en-GB" dirty="0"/>
          </a:p>
          <a:p>
            <a:pPr lvl="0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7C1D0B8-BB13-069C-1D52-F93ED5F3F6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299398"/>
            <a:ext cx="5376863" cy="580126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9599970-8255-B5FE-9DF7-D303229CD13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515938" y="2091559"/>
            <a:ext cx="5376864" cy="3953641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545929-EE8C-33EA-8991-1F49AA05DFB3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E593081-24D7-FE7B-EB5C-33AC22F1B1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030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443B0FB-E0F6-1EFA-413A-DB42E2550A8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17960" y="2091559"/>
            <a:ext cx="5559704" cy="3991741"/>
          </a:xfrm>
        </p:spPr>
        <p:txBody>
          <a:bodyPr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Points go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Points go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Points go here</a:t>
            </a:r>
          </a:p>
          <a:p>
            <a:pPr lvl="0"/>
            <a:endParaRPr lang="en-GB" dirty="0"/>
          </a:p>
          <a:p>
            <a:pPr lvl="0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7C1D0B8-BB13-069C-1D52-F93ED5F3F6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299398"/>
            <a:ext cx="5376863" cy="580126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FDB3FAF3-1AC6-C89E-C37B-B604FDF5EA4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21353" y="2091559"/>
            <a:ext cx="5371448" cy="3991741"/>
          </a:xfrm>
        </p:spPr>
        <p:txBody>
          <a:bodyPr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Points go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Points go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Points go here</a:t>
            </a:r>
          </a:p>
          <a:p>
            <a:pPr lvl="0"/>
            <a:endParaRPr lang="en-GB" dirty="0"/>
          </a:p>
          <a:p>
            <a:pPr lvl="0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DE2215-7FBE-B642-DDB5-BD94D0ADB27F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47BD7EF-5111-692E-8584-842149A3B3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15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81B3B55-1848-9C73-F00D-79E07329FFB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515938" y="2971800"/>
            <a:ext cx="3370262" cy="30099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E6D26F6-9A7A-0AB7-4988-71BB13052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299398"/>
            <a:ext cx="5376863" cy="580126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3199D5-9A16-2302-AED9-26AA5FCD5B43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5103971-7127-7FFF-4E97-9346D91F44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3288645-FB08-D068-A0A3-D919929065F1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192392" y="2971800"/>
            <a:ext cx="3370262" cy="30099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52907-54BC-89ED-5302-05EA8A35834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849992" y="2971800"/>
            <a:ext cx="3370262" cy="30099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4985ADB-789B-EBA5-0E3B-B77D323C7274}"/>
              </a:ext>
            </a:extLst>
          </p:cNvPr>
          <p:cNvCxnSpPr>
            <a:cxnSpLocks/>
          </p:cNvCxnSpPr>
          <p:nvPr userDrawn="1"/>
        </p:nvCxnSpPr>
        <p:spPr>
          <a:xfrm>
            <a:off x="515938" y="2756164"/>
            <a:ext cx="337026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7F198C-92D6-9223-139A-0F12ED821EF8}"/>
              </a:ext>
            </a:extLst>
          </p:cNvPr>
          <p:cNvCxnSpPr>
            <a:cxnSpLocks/>
          </p:cNvCxnSpPr>
          <p:nvPr userDrawn="1"/>
        </p:nvCxnSpPr>
        <p:spPr>
          <a:xfrm>
            <a:off x="4192392" y="2756164"/>
            <a:ext cx="337026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E5D8F9-C032-F98C-044A-79CA5EAF5E2C}"/>
              </a:ext>
            </a:extLst>
          </p:cNvPr>
          <p:cNvCxnSpPr>
            <a:cxnSpLocks/>
          </p:cNvCxnSpPr>
          <p:nvPr userDrawn="1"/>
        </p:nvCxnSpPr>
        <p:spPr>
          <a:xfrm>
            <a:off x="7849992" y="2756164"/>
            <a:ext cx="337026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834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AA68F-B2F0-356D-0326-0EEED075E42B}"/>
              </a:ext>
            </a:extLst>
          </p:cNvPr>
          <p:cNvSpPr/>
          <p:nvPr userDrawn="1"/>
        </p:nvSpPr>
        <p:spPr>
          <a:xfrm>
            <a:off x="964313" y="6409111"/>
            <a:ext cx="124711" cy="188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B05F25-4DFE-EBBB-0DA6-AC9AD9F79544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870F77A-BD3B-E0F7-2E3E-BF67D78622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39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picture (fu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453D0EC-2699-4774-A322-E19C6D103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2" y="0"/>
            <a:ext cx="6095998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638B67B-D181-0497-DBEA-2C41C34FED1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15938" y="2161211"/>
            <a:ext cx="5254905" cy="3863194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69DFD94-B19B-FC93-6D1A-A29C2BB210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299398"/>
            <a:ext cx="5376863" cy="580126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A534EC-39DB-CA3B-CC16-7DE1A4453987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068BEB-2D9E-208B-3A1A-FB68A2537D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887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2 pictures (fu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D2487EB-B9FE-77F2-172A-291DBFCA783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15938" y="2161211"/>
            <a:ext cx="5287964" cy="3863194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43BC96-AAD2-DC0A-B797-D0A5934C57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299398"/>
            <a:ext cx="5376863" cy="580126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9258388-FC42-3D81-336B-466B07DF5E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-1"/>
            <a:ext cx="6096000" cy="3428999"/>
          </a:xfrm>
          <a:prstGeom prst="roundRect">
            <a:avLst>
              <a:gd name="adj" fmla="val 0"/>
            </a:avLst>
          </a:prstGeom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2E453960-01AA-B765-A24E-82B1717C0AB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3429000"/>
            <a:ext cx="6096000" cy="3428999"/>
          </a:xfrm>
          <a:prstGeom prst="roundRect">
            <a:avLst>
              <a:gd name="adj" fmla="val 0"/>
            </a:avLst>
          </a:prstGeom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33B9FDE-59C0-CAB9-ECF3-4220FFFCD0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692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picture (contain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D2487EB-B9FE-77F2-172A-291DBFCA783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15938" y="2161211"/>
            <a:ext cx="5287964" cy="3863194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43BC96-AAD2-DC0A-B797-D0A5934C57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299398"/>
            <a:ext cx="5376863" cy="580126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51A06821-5287-90D3-E782-E39E402102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19389"/>
            <a:ext cx="5804452" cy="6219222"/>
          </a:xfrm>
          <a:prstGeom prst="roundRect">
            <a:avLst>
              <a:gd name="adj" fmla="val 2539"/>
            </a:avLst>
          </a:prstGeom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20ED828-16F2-8CD9-FAB4-E4DA3B07C8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10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pink">
    <p:bg>
      <p:bgPr>
        <a:solidFill>
          <a:srgbClr val="EEBD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C0D3-4897-9406-8739-3A834565D9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7" y="1831172"/>
            <a:ext cx="7934379" cy="1244581"/>
          </a:xfr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8760"/>
              </a:lnSpc>
              <a:defRPr sz="8000" b="0" i="0">
                <a:solidFill>
                  <a:schemeClr val="accent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Cover title goes here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AB30ADB-0A49-CFE7-48D1-CC49F0BAE0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031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2 pictures (contain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D2487EB-B9FE-77F2-172A-291DBFCA783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15938" y="2161211"/>
            <a:ext cx="5287964" cy="3863194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43BC96-AAD2-DC0A-B797-D0A5934C57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299398"/>
            <a:ext cx="5376863" cy="580126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Headline</a:t>
            </a:r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9258388-FC42-3D81-336B-466B07DF5E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19388"/>
            <a:ext cx="5804452" cy="3006908"/>
          </a:xfrm>
          <a:prstGeom prst="roundRect">
            <a:avLst>
              <a:gd name="adj" fmla="val 2539"/>
            </a:avLst>
          </a:prstGeom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0360045A-3A54-1A4F-FD98-657CD53337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3526414"/>
            <a:ext cx="5804452" cy="3006908"/>
          </a:xfrm>
          <a:prstGeom prst="roundRect">
            <a:avLst>
              <a:gd name="adj" fmla="val 2539"/>
            </a:avLst>
          </a:prstGeom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58CBD7A-C7BF-DBDE-EC08-348E01E7B7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426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, 3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AE72633-3C50-7008-7770-4CAE1000766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42442" y="5831891"/>
            <a:ext cx="3572358" cy="398943"/>
          </a:xfrm>
          <a:prstGeom prst="roundRect">
            <a:avLst/>
          </a:prstGeom>
          <a:noFill/>
        </p:spPr>
        <p:txBody>
          <a:bodyPr lIns="0" tIns="108000" rIns="108000" bIns="108000" anchor="ctr" anchorCtr="0"/>
          <a:lstStyle>
            <a:lvl1pPr marL="0" indent="0">
              <a:lnSpc>
                <a:spcPct val="100000"/>
              </a:lnSpc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700EEDC2-E036-9D7A-B34E-EC54824980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2442" y="1789046"/>
            <a:ext cx="3572358" cy="3936829"/>
          </a:xfrm>
          <a:prstGeom prst="roundRect">
            <a:avLst>
              <a:gd name="adj" fmla="val 2312"/>
            </a:avLst>
          </a:prstGeom>
          <a:solidFill>
            <a:schemeClr val="tx1"/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26E351-978E-3896-0876-E26BAF15CC2D}"/>
              </a:ext>
            </a:extLst>
          </p:cNvPr>
          <p:cNvCxnSpPr>
            <a:cxnSpLocks/>
          </p:cNvCxnSpPr>
          <p:nvPr userDrawn="1"/>
        </p:nvCxnSpPr>
        <p:spPr>
          <a:xfrm>
            <a:off x="515939" y="1521253"/>
            <a:ext cx="1110456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4D8F70A-5609-F20B-2945-E61E14D5C11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15938" y="1231899"/>
            <a:ext cx="10956926" cy="126197"/>
          </a:xfrm>
        </p:spPr>
        <p:txBody>
          <a:bodyPr/>
          <a:lstStyle>
            <a:lvl1pPr marL="0" indent="0">
              <a:buFontTx/>
              <a:buNone/>
              <a:defRPr sz="140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4FB273-13C8-A27A-09E8-3306CA3252B1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0379198-8E05-5020-05C3-200452F899D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307618" y="5831891"/>
            <a:ext cx="3572358" cy="398943"/>
          </a:xfrm>
          <a:prstGeom prst="roundRect">
            <a:avLst/>
          </a:prstGeom>
          <a:noFill/>
        </p:spPr>
        <p:txBody>
          <a:bodyPr lIns="0" tIns="108000" rIns="108000" bIns="108000" anchor="ctr" anchorCtr="0"/>
          <a:lstStyle>
            <a:lvl1pPr marL="0" indent="0">
              <a:lnSpc>
                <a:spcPct val="100000"/>
              </a:lnSpc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669CDC47-5FD1-C3CB-D6D4-DD84835921F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7618" y="1789046"/>
            <a:ext cx="3572358" cy="3936829"/>
          </a:xfrm>
          <a:prstGeom prst="roundRect">
            <a:avLst>
              <a:gd name="adj" fmla="val 2312"/>
            </a:avLst>
          </a:prstGeom>
          <a:solidFill>
            <a:schemeClr val="tx1"/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378F4D5-8475-4056-B255-F02E3C5B3D63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059347" y="5831891"/>
            <a:ext cx="3572358" cy="398943"/>
          </a:xfrm>
          <a:prstGeom prst="roundRect">
            <a:avLst/>
          </a:prstGeom>
          <a:noFill/>
        </p:spPr>
        <p:txBody>
          <a:bodyPr lIns="0" tIns="108000" rIns="108000" bIns="108000" anchor="ctr" anchorCtr="0"/>
          <a:lstStyle>
            <a:lvl1pPr marL="0" indent="0">
              <a:lnSpc>
                <a:spcPct val="100000"/>
              </a:lnSpc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19DD1AA5-1B0A-F91C-8FDE-59B1D9E6555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59347" y="1789046"/>
            <a:ext cx="3572358" cy="3936829"/>
          </a:xfrm>
          <a:prstGeom prst="roundRect">
            <a:avLst>
              <a:gd name="adj" fmla="val 2312"/>
            </a:avLst>
          </a:prstGeom>
          <a:solidFill>
            <a:schemeClr val="tx1"/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CC0B07D9-38F2-76C8-162C-459DE33061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0393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5D656F-E42C-91B7-A562-0159429A8E9A}"/>
              </a:ext>
            </a:extLst>
          </p:cNvPr>
          <p:cNvCxnSpPr>
            <a:cxnSpLocks/>
          </p:cNvCxnSpPr>
          <p:nvPr userDrawn="1"/>
        </p:nvCxnSpPr>
        <p:spPr>
          <a:xfrm>
            <a:off x="515939" y="1521253"/>
            <a:ext cx="1110456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4AF76EB-6252-1797-D1A4-BF98F8797F6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15937" y="1231900"/>
            <a:ext cx="11104561" cy="219828"/>
          </a:xfrm>
        </p:spPr>
        <p:txBody>
          <a:bodyPr/>
          <a:lstStyle>
            <a:lvl1pPr marL="0" indent="0">
              <a:buFontTx/>
              <a:buNone/>
              <a:defRPr sz="140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952592-C0F5-F6AF-2BB5-014C1FD7335A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7235670-7890-77A4-44B1-F768FFC00B7F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515938" y="1867149"/>
            <a:ext cx="5376864" cy="411455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903F154-2DE1-27FE-5C8E-B64F8428A5D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57833" y="1867149"/>
            <a:ext cx="5376864" cy="411455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0BAC6D10-3DA6-6B0E-71AE-51CB9240CE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262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, text,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0E583A5-716E-0660-32D9-60FAB1ABC6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7" y="1857258"/>
            <a:ext cx="5404647" cy="413272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A2947127-BFA8-C683-8312-2FD2EDF79C9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15855" y="1857258"/>
            <a:ext cx="5404645" cy="4132719"/>
          </a:xfrm>
        </p:spPr>
        <p:txBody>
          <a:bodyPr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Points go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Points go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Points go here</a:t>
            </a:r>
          </a:p>
          <a:p>
            <a:pPr lvl="0"/>
            <a:endParaRPr lang="en-GB" dirty="0"/>
          </a:p>
          <a:p>
            <a:pPr lvl="0"/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ED6FC1-410A-933D-BCB4-920D3E9F6CA8}"/>
              </a:ext>
            </a:extLst>
          </p:cNvPr>
          <p:cNvCxnSpPr>
            <a:cxnSpLocks/>
          </p:cNvCxnSpPr>
          <p:nvPr userDrawn="1"/>
        </p:nvCxnSpPr>
        <p:spPr>
          <a:xfrm>
            <a:off x="515939" y="1521253"/>
            <a:ext cx="1110456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8DF01B7-68C2-306A-EEFE-FCDEA98B125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15937" y="1231899"/>
            <a:ext cx="11104561" cy="289343"/>
          </a:xfrm>
        </p:spPr>
        <p:txBody>
          <a:bodyPr/>
          <a:lstStyle>
            <a:lvl1pPr marL="0" indent="0">
              <a:buFontTx/>
              <a:buNone/>
              <a:defRPr sz="140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TEXT GOES HERE…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45E445-6E55-BAB7-466B-A73617E5D2EE}"/>
              </a:ext>
            </a:extLst>
          </p:cNvPr>
          <p:cNvSpPr txBox="1"/>
          <p:nvPr userDrawn="1"/>
        </p:nvSpPr>
        <p:spPr>
          <a:xfrm>
            <a:off x="10901364" y="6230834"/>
            <a:ext cx="8763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23B509C9-A3F5-5E49-8177-C52150EE0F2A}" type="slidenum">
              <a:rPr lang="en-US" sz="1400" b="0" i="0" spc="0" baseline="0" smtClean="0">
                <a:solidFill>
                  <a:schemeClr val="tx1"/>
                </a:solidFill>
                <a:latin typeface="General Sans" pitchFamily="2" charset="77"/>
                <a:ea typeface="Roboto Slab Light" pitchFamily="2" charset="0"/>
              </a:rPr>
              <a:t>‹#›</a:t>
            </a:fld>
            <a:endParaRPr lang="en-US" sz="1400" b="0" i="0" spc="0" baseline="0" dirty="0">
              <a:solidFill>
                <a:schemeClr val="tx1"/>
              </a:solidFill>
              <a:latin typeface="General Sans" pitchFamily="2" charset="77"/>
              <a:ea typeface="Roboto Slab Light" pitchFamily="2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48119BF-120B-D08A-2D94-1E6F011A09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417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71FAF-5458-C8C4-7BEB-3DBF6675A0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8" y="5365376"/>
            <a:ext cx="4755309" cy="958296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3600" b="0" i="0">
                <a:solidFill>
                  <a:schemeClr val="bg2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Where collective strength creates lasting local impact.</a:t>
            </a:r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317A3A3-A413-D072-3598-64A3B52FA3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56219" y="559636"/>
            <a:ext cx="5969913" cy="222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484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!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71FAF-5458-C8C4-7BEB-3DBF6675A0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9" y="1856221"/>
            <a:ext cx="4108614" cy="1307392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8000" b="0" i="0">
                <a:solidFill>
                  <a:schemeClr val="bg2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Thanks!</a:t>
            </a:r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317A3A3-A413-D072-3598-64A3B52FA3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281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C0D3-4897-9406-8739-3A834565D9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7" y="1831172"/>
            <a:ext cx="7934379" cy="1244581"/>
          </a:xfr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8760"/>
              </a:lnSpc>
              <a:defRPr sz="8000" b="0" i="0">
                <a:solidFill>
                  <a:schemeClr val="accent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Cover title goes here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AB30ADB-0A49-CFE7-48D1-CC49F0BAE0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43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9C0D3-4897-9406-8739-3A834565D9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7" y="1831172"/>
            <a:ext cx="7934379" cy="1244581"/>
          </a:xfr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ts val="8760"/>
              </a:lnSpc>
              <a:defRPr sz="8000" b="0" i="0">
                <a:solidFill>
                  <a:schemeClr val="accent6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Cover title goes here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AB30ADB-0A49-CFE7-48D1-CC49F0BAE0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138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, sub-heading_yell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6C2BF49-D1AB-1B16-E3BC-A0AD419D84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9" y="1849977"/>
            <a:ext cx="7671620" cy="1219043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8000" b="0" i="0">
                <a:solidFill>
                  <a:schemeClr val="tx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Cover title goes here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BEA5E6-BD24-3FB4-E78F-C78C7AE633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7" y="3069020"/>
            <a:ext cx="7671619" cy="258538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800"/>
            </a:lvl1pPr>
          </a:lstStyle>
          <a:p>
            <a:pPr lvl="0"/>
            <a:r>
              <a:rPr lang="en-GB" dirty="0"/>
              <a:t>Subtitle goes here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978C72F-83DB-8C01-BEA9-3E5474F717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0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, sub-heading_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6C2BF49-D1AB-1B16-E3BC-A0AD419D84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9" y="1849977"/>
            <a:ext cx="7671620" cy="1219043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8000" b="0" i="0">
                <a:solidFill>
                  <a:schemeClr val="tx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Cover title goes here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BEA5E6-BD24-3FB4-E78F-C78C7AE633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7" y="3069020"/>
            <a:ext cx="7671619" cy="258538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800"/>
            </a:lvl1pPr>
          </a:lstStyle>
          <a:p>
            <a:pPr lvl="0"/>
            <a:r>
              <a:rPr lang="en-GB" dirty="0"/>
              <a:t>Subtitle goes here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978C72F-83DB-8C01-BEA9-3E5474F717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296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, sub-heading_pink">
    <p:bg>
      <p:bgPr>
        <a:solidFill>
          <a:srgbClr val="EEBD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6C2BF49-D1AB-1B16-E3BC-A0AD419D84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9" y="1849977"/>
            <a:ext cx="7671620" cy="1219043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8000" b="0" i="0">
                <a:solidFill>
                  <a:schemeClr val="accent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Cover title goes here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BEA5E6-BD24-3FB4-E78F-C78C7AE633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7" y="3069020"/>
            <a:ext cx="7671619" cy="258538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Subtitle goes here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978C72F-83DB-8C01-BEA9-3E5474F717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248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, sub-heading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6C2BF49-D1AB-1B16-E3BC-A0AD419D84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9" y="1849977"/>
            <a:ext cx="7671620" cy="1219043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8000" b="0" i="0">
                <a:solidFill>
                  <a:schemeClr val="accent1"/>
                </a:solidFill>
                <a:latin typeface="Mona Sans Condensed SemiBold" pitchFamily="2" charset="77"/>
                <a:ea typeface="Roboto Slab Light" pitchFamily="2" charset="0"/>
              </a:defRPr>
            </a:lvl1pPr>
          </a:lstStyle>
          <a:p>
            <a:r>
              <a:rPr lang="en-GB" dirty="0"/>
              <a:t>Cover title goes here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BEA5E6-BD24-3FB4-E78F-C78C7AE633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7" y="3069020"/>
            <a:ext cx="7671619" cy="258538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Subtitle goes here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978C72F-83DB-8C01-BEA9-3E5474F717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442" y="437840"/>
            <a:ext cx="1204255" cy="4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41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3A951A-8299-BF5D-8759-B1DC09F03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42" y="2960142"/>
            <a:ext cx="10753724" cy="8459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4239D6-4B31-24EC-E54E-311B430A4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442" y="4019615"/>
            <a:ext cx="10753724" cy="16452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585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93" r:id="rId3"/>
    <p:sldLayoutId id="2147483694" r:id="rId4"/>
    <p:sldLayoutId id="2147483698" r:id="rId5"/>
    <p:sldLayoutId id="2147483681" r:id="rId6"/>
    <p:sldLayoutId id="2147483695" r:id="rId7"/>
    <p:sldLayoutId id="2147483696" r:id="rId8"/>
    <p:sldLayoutId id="2147483700" r:id="rId9"/>
    <p:sldLayoutId id="2147483697" r:id="rId10"/>
    <p:sldLayoutId id="2147483660" r:id="rId11"/>
    <p:sldLayoutId id="2147483701" r:id="rId12"/>
    <p:sldLayoutId id="2147483702" r:id="rId13"/>
    <p:sldLayoutId id="2147483703" r:id="rId14"/>
    <p:sldLayoutId id="2147483704" r:id="rId15"/>
    <p:sldLayoutId id="2147483654" r:id="rId16"/>
    <p:sldLayoutId id="2147483705" r:id="rId17"/>
    <p:sldLayoutId id="2147483706" r:id="rId18"/>
    <p:sldLayoutId id="2147483707" r:id="rId19"/>
    <p:sldLayoutId id="2147483708" r:id="rId20"/>
    <p:sldLayoutId id="2147483688" r:id="rId21"/>
    <p:sldLayoutId id="2147483679" r:id="rId22"/>
    <p:sldLayoutId id="2147483684" r:id="rId23"/>
    <p:sldLayoutId id="2147483689" r:id="rId24"/>
    <p:sldLayoutId id="2147483709" r:id="rId25"/>
    <p:sldLayoutId id="2147483655" r:id="rId26"/>
    <p:sldLayoutId id="2147483664" r:id="rId27"/>
    <p:sldLayoutId id="2147483691" r:id="rId28"/>
    <p:sldLayoutId id="2147483650" r:id="rId29"/>
    <p:sldLayoutId id="2147483692" r:id="rId30"/>
    <p:sldLayoutId id="2147483683" r:id="rId31"/>
    <p:sldLayoutId id="2147483667" r:id="rId32"/>
    <p:sldLayoutId id="2147483686" r:id="rId33"/>
    <p:sldLayoutId id="2147483699" r:id="rId34"/>
    <p:sldLayoutId id="2147483668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b="0" i="0" kern="1200" spc="0">
          <a:solidFill>
            <a:schemeClr val="tx1"/>
          </a:solidFill>
          <a:latin typeface="MonaSansCondensed-SemiBold"/>
          <a:ea typeface="Roboto Slab Light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General Sans" pitchFamily="2" charset="77"/>
          <a:ea typeface="Geist Light" pitchFamily="2" charset="77"/>
          <a:cs typeface="Geist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b="0" i="0" kern="1200">
          <a:solidFill>
            <a:schemeClr val="tx2"/>
          </a:solidFill>
          <a:latin typeface="General Sans" pitchFamily="2" charset="77"/>
          <a:ea typeface="Geist Light" pitchFamily="2" charset="77"/>
          <a:cs typeface="Geist Light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b="0" i="0" kern="1200">
          <a:solidFill>
            <a:schemeClr val="tx2"/>
          </a:solidFill>
          <a:latin typeface="General Sans" pitchFamily="2" charset="77"/>
          <a:ea typeface="Geist Light" pitchFamily="2" charset="77"/>
          <a:cs typeface="Geist Light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b="0" i="0" kern="1200">
          <a:solidFill>
            <a:schemeClr val="tx2"/>
          </a:solidFill>
          <a:latin typeface="General Sans" pitchFamily="2" charset="77"/>
          <a:ea typeface="Geist Light" pitchFamily="2" charset="77"/>
          <a:cs typeface="Geist Light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b="0" i="0" kern="1200">
          <a:solidFill>
            <a:schemeClr val="tx2"/>
          </a:solidFill>
          <a:latin typeface="General Sans" pitchFamily="2" charset="77"/>
          <a:ea typeface="Geist Light" pitchFamily="2" charset="77"/>
          <a:cs typeface="Geist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06" userDrawn="1">
          <p15:clr>
            <a:srgbClr val="F26B43"/>
          </p15:clr>
        </p15:guide>
        <p15:guide id="2" pos="3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efects@codigroup.co.uk" TargetMode="External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15.xml"/><Relationship Id="rId5" Type="http://schemas.openxmlformats.org/officeDocument/2006/relationships/hyperlink" Target="mailto:newbuild-aftercarewest@codigroup.co.uk" TargetMode="External"/><Relationship Id="rId4" Type="http://schemas.openxmlformats.org/officeDocument/2006/relationships/hyperlink" Target="mailto:newbuild-aftercare@codigroup.co.u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06F72C6-7D51-7E26-E30D-CF0B65ED3E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950060"/>
            <a:ext cx="7107080" cy="1131536"/>
          </a:xfrm>
        </p:spPr>
        <p:txBody>
          <a:bodyPr/>
          <a:lstStyle/>
          <a:p>
            <a:r>
              <a:rPr lang="en-US" dirty="0"/>
              <a:t>Resident User Guide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DDD3E04-8BCD-D41B-4447-DB19059A2B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70734" y="2027441"/>
            <a:ext cx="3165351" cy="4114955"/>
          </a:xfrm>
          <a:prstGeom prst="rect">
            <a:avLst/>
          </a:prstGeom>
        </p:spPr>
      </p:pic>
      <p:pic>
        <p:nvPicPr>
          <p:cNvPr id="3" name="Picture 2" descr="A picture containing object&#10;&#10;Description automatically generated">
            <a:extLst>
              <a:ext uri="{FF2B5EF4-FFF2-40B4-BE49-F238E27FC236}">
                <a16:creationId xmlns:a16="http://schemas.microsoft.com/office/drawing/2014/main" id="{220F8E76-403F-82C4-6265-B9701B66EA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520" y="101458"/>
            <a:ext cx="2944480" cy="10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18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BA3E5-00A4-07AA-78C9-32F608AE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56F29128-7E8C-67A4-3AD4-6BF3DF8840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70734" y="2027441"/>
            <a:ext cx="3165351" cy="411495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1D4A794-8D5B-9C31-AAD1-3BBF3D406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4795007"/>
            <a:ext cx="7454796" cy="1786862"/>
          </a:xfrm>
        </p:spPr>
        <p:txBody>
          <a:bodyPr/>
          <a:lstStyle/>
          <a:p>
            <a:r>
              <a:rPr lang="en-US" sz="1800" dirty="0"/>
              <a:t>If you need further assistance regarding a defect in your home, please email us at </a:t>
            </a:r>
            <a:r>
              <a:rPr lang="en-US" sz="1800" dirty="0">
                <a:hlinkClick r:id="rId3"/>
              </a:rPr>
              <a:t>defects@codigroup.co.uk</a:t>
            </a:r>
            <a:br>
              <a:rPr lang="en-US" sz="1800" dirty="0"/>
            </a:br>
            <a:br>
              <a:rPr lang="en-US" sz="1800" dirty="0"/>
            </a:br>
            <a:r>
              <a:rPr lang="en-US" sz="1800" dirty="0"/>
              <a:t>For general enquiries, please email </a:t>
            </a:r>
            <a:br>
              <a:rPr lang="en-US" sz="1800" dirty="0"/>
            </a:br>
            <a:r>
              <a:rPr lang="en-US" sz="1800" dirty="0"/>
              <a:t>East Developments - </a:t>
            </a:r>
            <a:r>
              <a:rPr lang="en-US" sz="1800" dirty="0">
                <a:hlinkClick r:id="rId4"/>
              </a:rPr>
              <a:t>newbuild-aftercare@codigroup.co.uk</a:t>
            </a:r>
            <a:r>
              <a:rPr lang="en-US" sz="1800" dirty="0"/>
              <a:t>	</a:t>
            </a:r>
            <a:br>
              <a:rPr lang="en-US" sz="1800" dirty="0"/>
            </a:br>
            <a:r>
              <a:rPr lang="en-US" sz="1800"/>
              <a:t>West Developments </a:t>
            </a:r>
            <a:r>
              <a:rPr lang="en-US" sz="1800" dirty="0"/>
              <a:t>– </a:t>
            </a:r>
            <a:r>
              <a:rPr lang="en-US" sz="1800" dirty="0">
                <a:hlinkClick r:id="rId5"/>
              </a:rPr>
              <a:t>newbuild-aftercarewest@codigroup.co.uk</a:t>
            </a:r>
            <a:br>
              <a:rPr lang="en-US" sz="1800" dirty="0"/>
            </a:br>
            <a:br>
              <a:rPr lang="en-US" sz="1800" dirty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07918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ign on the grass&#10;&#10;Description automatically generated">
            <a:extLst>
              <a:ext uri="{FF2B5EF4-FFF2-40B4-BE49-F238E27FC236}">
                <a16:creationId xmlns:a16="http://schemas.microsoft.com/office/drawing/2014/main" id="{561F1EF1-E5C2-F5CE-EAB2-8BC1FE6464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8" b="22"/>
          <a:stretch/>
        </p:blipFill>
        <p:spPr>
          <a:xfrm>
            <a:off x="6299202" y="2092325"/>
            <a:ext cx="5559704" cy="3127349"/>
          </a:xfrm>
          <a:prstGeom prst="rect">
            <a:avLst/>
          </a:prstGeom>
          <a:noFill/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DFAF314-02AE-2381-D41A-227DB1282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398"/>
            <a:ext cx="5376863" cy="580126"/>
          </a:xfrm>
        </p:spPr>
        <p:txBody>
          <a:bodyPr anchor="t">
            <a:normAutofit/>
          </a:bodyPr>
          <a:lstStyle/>
          <a:p>
            <a:r>
              <a:rPr lang="en-US" sz="4100" dirty="0"/>
              <a:t>CONTENTS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C462899-87B5-951C-DD23-A90B4F8D9C12}"/>
              </a:ext>
            </a:extLst>
          </p:cNvPr>
          <p:cNvSpPr txBox="1">
            <a:spLocks noGrp="1"/>
          </p:cNvSpPr>
          <p:nvPr>
            <p:ph idx="18"/>
          </p:nvPr>
        </p:nvSpPr>
        <p:spPr>
          <a:xfrm>
            <a:off x="515938" y="2092325"/>
            <a:ext cx="5376862" cy="2621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MonaSansCondensed-SemiBold"/>
                <a:ea typeface="Roboto Slab Light" pitchFamily="2" charset="0"/>
                <a:cs typeface="+mj-cs"/>
              </a:rPr>
              <a:t>Your Portal				3</a:t>
            </a:r>
          </a:p>
          <a:p>
            <a:r>
              <a:rPr lang="en-GB" sz="1400" dirty="0">
                <a:latin typeface="MonaSansCondensed-SemiBold"/>
                <a:ea typeface="Roboto Slab Light" pitchFamily="2" charset="0"/>
                <a:cs typeface="+mj-cs"/>
              </a:rPr>
              <a:t>Home				4	</a:t>
            </a:r>
          </a:p>
          <a:p>
            <a:r>
              <a:rPr lang="en-GB" sz="1400" dirty="0">
                <a:latin typeface="MonaSansCondensed-SemiBold"/>
                <a:ea typeface="Roboto Slab Light" pitchFamily="2" charset="0"/>
                <a:cs typeface="+mj-cs"/>
              </a:rPr>
              <a:t>What is a Ticket?			5</a:t>
            </a:r>
          </a:p>
          <a:p>
            <a:r>
              <a:rPr lang="en-GB" sz="1400" dirty="0">
                <a:latin typeface="MonaSansCondensed-SemiBold"/>
                <a:ea typeface="Roboto Slab Light" pitchFamily="2" charset="0"/>
                <a:cs typeface="+mj-cs"/>
              </a:rPr>
              <a:t>Creating a Ticket			6</a:t>
            </a:r>
          </a:p>
          <a:p>
            <a:r>
              <a:rPr lang="en-GB" sz="1400" dirty="0">
                <a:latin typeface="MonaSansCondensed-SemiBold"/>
                <a:ea typeface="Roboto Slab Light" pitchFamily="2" charset="0"/>
                <a:cs typeface="+mj-cs"/>
              </a:rPr>
              <a:t>Comments			    	7</a:t>
            </a:r>
          </a:p>
          <a:p>
            <a:r>
              <a:rPr lang="en-GB" sz="1400" dirty="0">
                <a:latin typeface="MonaSansCondensed-SemiBold"/>
                <a:ea typeface="Roboto Slab Light" pitchFamily="2" charset="0"/>
                <a:cs typeface="+mj-cs"/>
              </a:rPr>
              <a:t>Ticket Status				8	</a:t>
            </a:r>
          </a:p>
          <a:p>
            <a:r>
              <a:rPr lang="en-GB" sz="1400" dirty="0">
                <a:latin typeface="MonaSansCondensed-SemiBold"/>
                <a:ea typeface="Roboto Slab Light" pitchFamily="2" charset="0"/>
                <a:cs typeface="+mj-cs"/>
              </a:rPr>
              <a:t>Discussions				9</a:t>
            </a:r>
          </a:p>
          <a:p>
            <a:r>
              <a:rPr lang="en-GB" sz="1400" dirty="0">
                <a:latin typeface="MonaSansCondensed-SemiBold"/>
                <a:ea typeface="Roboto Slab Light" pitchFamily="2" charset="0"/>
                <a:cs typeface="+mj-cs"/>
              </a:rPr>
              <a:t>Appointments				10</a:t>
            </a:r>
          </a:p>
        </p:txBody>
      </p:sp>
    </p:spTree>
    <p:extLst>
      <p:ext uri="{BB962C8B-B14F-4D97-AF65-F5344CB8AC3E}">
        <p14:creationId xmlns:p14="http://schemas.microsoft.com/office/powerpoint/2010/main" val="1647146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 descr="A picture containing sitting, building, holding, young&#10;&#10;Description automatically generated">
            <a:extLst>
              <a:ext uri="{FF2B5EF4-FFF2-40B4-BE49-F238E27FC236}">
                <a16:creationId xmlns:a16="http://schemas.microsoft.com/office/drawing/2014/main" id="{881BDBE7-2619-E9F5-E5A6-E4C8843802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0" y="2091559"/>
            <a:ext cx="5559704" cy="3349720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4DD230C-F468-0FCC-7F88-E26D69F43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398"/>
            <a:ext cx="5376863" cy="580126"/>
          </a:xfrm>
        </p:spPr>
        <p:txBody>
          <a:bodyPr anchor="t">
            <a:normAutofit/>
          </a:bodyPr>
          <a:lstStyle/>
          <a:p>
            <a:r>
              <a:rPr lang="en-US" sz="4100" dirty="0"/>
              <a:t>Your Portal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A2A38B4-BD40-10E5-6F0F-AAB48D2B592F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pPr algn="just"/>
            <a:r>
              <a:rPr lang="en-US" sz="1200" dirty="0"/>
              <a:t>clixifix® enables you to centralise all your conversations with your developer.</a:t>
            </a:r>
          </a:p>
          <a:p>
            <a:pPr algn="just"/>
            <a:r>
              <a:rPr lang="en-US" sz="1200" b="1" dirty="0"/>
              <a:t>Your Portal allows you to: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dirty="0"/>
              <a:t> Log defects by creating a Ticket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Communicate with your house-builder directly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Add a comment which is time and date stamped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Track the progress of your ticket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View all confirmed Appointments</a:t>
            </a:r>
          </a:p>
          <a:p>
            <a:pPr algn="just"/>
            <a:endParaRPr lang="en-US" sz="1200" b="1" dirty="0"/>
          </a:p>
          <a:p>
            <a:pPr algn="just"/>
            <a:r>
              <a:rPr lang="en-US" sz="1200" b="1" dirty="0"/>
              <a:t>Your Portal may include the following: </a:t>
            </a:r>
            <a:endParaRPr lang="en-US" sz="1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/>
              <a:t>Appliance Guides &amp; important Handover Documents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/>
              <a:t>Useful information (meter information, choices, etc.)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/>
              <a:t>Information about your housebuilder and their customer care charter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/>
              <a:t>Full details of your warranty provider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042901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A61B2-28D1-174A-69A9-23F7E945B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103590-B608-E584-0FAE-D44E53A943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2091558"/>
            <a:ext cx="6015400" cy="2752045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AE74FAA-7F05-3C45-5AEA-2DC7F6C7D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398"/>
            <a:ext cx="5376863" cy="580126"/>
          </a:xfrm>
        </p:spPr>
        <p:txBody>
          <a:bodyPr anchor="t">
            <a:normAutofit/>
          </a:bodyPr>
          <a:lstStyle/>
          <a:p>
            <a:r>
              <a:rPr lang="en-US" sz="4100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D719C-D772-19CC-283C-B83EFFF3183A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515938" y="2091559"/>
            <a:ext cx="5376864" cy="39536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200" dirty="0"/>
              <a:t>Your ‘Overview’ dashboard contains all the resources your housebuilder has pre-populated for you to help you with your new home. </a:t>
            </a:r>
          </a:p>
          <a:p>
            <a:pPr>
              <a:lnSpc>
                <a:spcPct val="90000"/>
              </a:lnSpc>
            </a:pPr>
            <a:r>
              <a:rPr lang="en-US" sz="1200" dirty="0"/>
              <a:t>	</a:t>
            </a:r>
            <a:r>
              <a:rPr lang="en-GB" sz="1200" b="1" dirty="0"/>
              <a:t> </a:t>
            </a:r>
            <a:r>
              <a:rPr lang="en-GB" sz="1200" dirty="0"/>
              <a:t> Plot(s) Information</a:t>
            </a:r>
          </a:p>
          <a:p>
            <a:pPr>
              <a:lnSpc>
                <a:spcPct val="90000"/>
              </a:lnSpc>
            </a:pPr>
            <a:endParaRPr lang="en-GB" sz="1200" dirty="0"/>
          </a:p>
          <a:p>
            <a:pPr>
              <a:lnSpc>
                <a:spcPct val="90000"/>
              </a:lnSpc>
            </a:pPr>
            <a:r>
              <a:rPr lang="en-GB" sz="1200" dirty="0"/>
              <a:t>	 </a:t>
            </a:r>
            <a:r>
              <a:rPr lang="en-GB" sz="1200" b="1" dirty="0"/>
              <a:t></a:t>
            </a:r>
            <a:r>
              <a:rPr lang="en-GB" sz="1200" dirty="0"/>
              <a:t> Ticket Summary</a:t>
            </a:r>
          </a:p>
          <a:p>
            <a:pPr>
              <a:lnSpc>
                <a:spcPct val="90000"/>
              </a:lnSpc>
            </a:pPr>
            <a:endParaRPr lang="en-GB" sz="1200" dirty="0"/>
          </a:p>
          <a:p>
            <a:pPr>
              <a:lnSpc>
                <a:spcPct val="90000"/>
              </a:lnSpc>
            </a:pPr>
            <a:r>
              <a:rPr lang="en-GB" sz="1200" dirty="0"/>
              <a:t>	</a:t>
            </a:r>
            <a:r>
              <a:rPr lang="en-GB" sz="1200" b="1" dirty="0"/>
              <a:t>  </a:t>
            </a:r>
            <a:r>
              <a:rPr lang="en-GB" sz="1200" dirty="0"/>
              <a:t>Adding Ticket Shortcut</a:t>
            </a:r>
          </a:p>
          <a:p>
            <a:pPr>
              <a:lnSpc>
                <a:spcPct val="90000"/>
              </a:lnSpc>
            </a:pPr>
            <a:endParaRPr lang="en-GB" sz="1200" dirty="0"/>
          </a:p>
          <a:p>
            <a:pPr>
              <a:lnSpc>
                <a:spcPct val="90000"/>
              </a:lnSpc>
            </a:pPr>
            <a:r>
              <a:rPr lang="en-GB" sz="1200" dirty="0"/>
              <a:t>	 </a:t>
            </a:r>
            <a:r>
              <a:rPr lang="en-GB" sz="1200" b="1" dirty="0"/>
              <a:t></a:t>
            </a:r>
            <a:r>
              <a:rPr lang="en-GB" sz="1200" dirty="0"/>
              <a:t> Comments</a:t>
            </a:r>
          </a:p>
          <a:p>
            <a:pPr>
              <a:lnSpc>
                <a:spcPct val="90000"/>
              </a:lnSpc>
            </a:pPr>
            <a:endParaRPr lang="en-GB" sz="1400" dirty="0"/>
          </a:p>
          <a:p>
            <a:pPr>
              <a:lnSpc>
                <a:spcPct val="90000"/>
              </a:lnSpc>
            </a:pPr>
            <a:endParaRPr lang="en-GB" sz="1400" dirty="0"/>
          </a:p>
          <a:p>
            <a:pPr>
              <a:lnSpc>
                <a:spcPct val="90000"/>
              </a:lnSpc>
            </a:pP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/>
              <a:t> 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82504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6C6F4-B694-D55D-482D-B2610DFB1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FD111CE-1E7D-6065-7318-D476E7F6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398"/>
            <a:ext cx="5376863" cy="580126"/>
          </a:xfrm>
        </p:spPr>
        <p:txBody>
          <a:bodyPr anchor="t">
            <a:normAutofit/>
          </a:bodyPr>
          <a:lstStyle/>
          <a:p>
            <a:r>
              <a:rPr lang="en-US" sz="4100" dirty="0"/>
              <a:t>What is a Ticket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296713-355E-6F7E-5732-EBB52D09D90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515938" y="2092325"/>
            <a:ext cx="5376862" cy="1995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dirty="0">
                <a:latin typeface="Robero"/>
              </a:rPr>
              <a:t> </a:t>
            </a:r>
          </a:p>
          <a:p>
            <a:pPr algn="just"/>
            <a:r>
              <a:rPr lang="en-GB" sz="1200" dirty="0">
                <a:latin typeface="General Sans" pitchFamily="50" charset="0"/>
              </a:rPr>
              <a:t>A Ticket is a quick and simple way to notify your housebuilder of any defects you are experiencing in your new home. </a:t>
            </a:r>
          </a:p>
          <a:p>
            <a:pPr algn="just"/>
            <a:endParaRPr lang="en-GB" sz="1200" dirty="0">
              <a:latin typeface="General Sans" pitchFamily="50" charset="0"/>
            </a:endParaRPr>
          </a:p>
          <a:p>
            <a:pPr algn="just"/>
            <a:r>
              <a:rPr lang="en-GB" sz="1200" b="1" dirty="0">
                <a:latin typeface="General Sans" pitchFamily="50" charset="0"/>
              </a:rPr>
              <a:t>Tickets Tab</a:t>
            </a:r>
          </a:p>
          <a:p>
            <a:pPr algn="just"/>
            <a:r>
              <a:rPr lang="en-GB" sz="1200" dirty="0">
                <a:latin typeface="General Sans" pitchFamily="50" charset="0"/>
              </a:rPr>
              <a:t>This section displays all Tickets relating to your property. </a:t>
            </a:r>
          </a:p>
          <a:p>
            <a:pPr algn="just"/>
            <a:r>
              <a:rPr lang="en-GB" sz="1400" dirty="0">
                <a:latin typeface="Robero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DDAC6E-C76C-E27B-C51C-B925D2468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30667"/>
            <a:ext cx="6019620" cy="264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423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24EB1-E064-E147-67EA-BAD7EC0FC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5F22509-7008-9923-1332-70A12C915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398"/>
            <a:ext cx="5376863" cy="580126"/>
          </a:xfrm>
        </p:spPr>
        <p:txBody>
          <a:bodyPr anchor="t">
            <a:normAutofit/>
          </a:bodyPr>
          <a:lstStyle/>
          <a:p>
            <a:r>
              <a:rPr lang="en-US" sz="4100" dirty="0"/>
              <a:t>Creating a Ticket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7C38FBC-49F8-2AEA-B317-4A4A35BADB39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pPr algn="just"/>
            <a:r>
              <a:rPr lang="en-US" sz="1200" b="1" dirty="0">
                <a:latin typeface="General Sans" pitchFamily="50" charset="0"/>
              </a:rPr>
              <a:t>3 Steps to Creating a Ticket:</a:t>
            </a:r>
          </a:p>
          <a:p>
            <a:pPr algn="just"/>
            <a:endParaRPr lang="en-US" sz="1200" dirty="0">
              <a:latin typeface="General Sans" pitchFamily="50" charset="0"/>
            </a:endParaRPr>
          </a:p>
          <a:p>
            <a:pPr marL="342900" indent="-342900" algn="just">
              <a:buAutoNum type="arabicPeriod"/>
            </a:pPr>
            <a:r>
              <a:rPr lang="en-US" sz="1200" dirty="0">
                <a:latin typeface="General Sans" pitchFamily="50" charset="0"/>
              </a:rPr>
              <a:t>New Ticket (one defect per ticket) </a:t>
            </a:r>
          </a:p>
          <a:p>
            <a:pPr marL="342900" indent="-342900" algn="just">
              <a:buFont typeface="+mj-lt"/>
              <a:buAutoNum type="arabicPeriod"/>
            </a:pPr>
            <a:endParaRPr lang="en-US" sz="1200" dirty="0">
              <a:latin typeface="General Sans" pitchFamily="50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200" dirty="0">
                <a:latin typeface="General Sans" pitchFamily="50" charset="0"/>
              </a:rPr>
              <a:t>Defect Type &amp; Sub-category (with detailed description)</a:t>
            </a:r>
          </a:p>
          <a:p>
            <a:pPr marL="342900" indent="-342900" algn="just">
              <a:buFont typeface="+mj-lt"/>
              <a:buAutoNum type="arabicPeriod"/>
            </a:pPr>
            <a:endParaRPr lang="en-US" sz="1200" dirty="0">
              <a:latin typeface="General Sans" pitchFamily="50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200" dirty="0">
                <a:latin typeface="General Sans" pitchFamily="50" charset="0"/>
              </a:rPr>
              <a:t>Other Comments (access information etc.)</a:t>
            </a:r>
          </a:p>
          <a:p>
            <a:pPr algn="just"/>
            <a:endParaRPr lang="en-GB" sz="1200" dirty="0">
              <a:latin typeface="General Sans" pitchFamily="50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045452-0D72-3772-79B4-E042F6CEC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801" y="2091559"/>
            <a:ext cx="6040215" cy="264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11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68196-A86D-3166-A31B-BEC8EFAA9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15A233-136C-9C62-FBEF-8DEB5318A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398"/>
            <a:ext cx="5376863" cy="580126"/>
          </a:xfrm>
        </p:spPr>
        <p:txBody>
          <a:bodyPr anchor="t">
            <a:normAutofit/>
          </a:bodyPr>
          <a:lstStyle/>
          <a:p>
            <a:r>
              <a:rPr lang="en-US" sz="4100" dirty="0"/>
              <a:t>Overview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B75BC74-2D89-737B-C963-901788FD824D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pPr algn="just"/>
            <a:r>
              <a:rPr lang="en-GB" sz="1200" dirty="0"/>
              <a:t>Now you have created your ticket, you have an open line of communication with your housebuilder regarding your reported defect via the Comments Tab. </a:t>
            </a:r>
          </a:p>
          <a:p>
            <a:pPr algn="just"/>
            <a:endParaRPr lang="en-GB" sz="1200" dirty="0"/>
          </a:p>
          <a:p>
            <a:pPr algn="just"/>
            <a:r>
              <a:rPr lang="en-US" sz="1200" dirty="0"/>
              <a:t>Simply Add a Comment to:</a:t>
            </a:r>
          </a:p>
          <a:p>
            <a:pPr algn="just"/>
            <a:endParaRPr lang="en-US" sz="1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/>
              <a:t>Liaise with your housebuilder regarding appointments</a:t>
            </a:r>
          </a:p>
          <a:p>
            <a:pPr algn="just"/>
            <a:endParaRPr lang="en-US" sz="1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/>
              <a:t>Request an update</a:t>
            </a:r>
          </a:p>
          <a:p>
            <a:pPr algn="just"/>
            <a:endParaRPr lang="en-US" sz="1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/>
              <a:t>Inform your housebuilder of any changes to your defect (i.e. the problem has worsened) </a:t>
            </a:r>
          </a:p>
          <a:p>
            <a:pPr algn="just"/>
            <a:endParaRPr lang="en-GB" sz="1200" dirty="0">
              <a:latin typeface="General Sans" pitchFamily="50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116403-7485-828F-51D9-C90EF63FC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1299398"/>
            <a:ext cx="5934145" cy="25913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F5059D-905C-869C-F80F-FA76D1FAA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934318"/>
            <a:ext cx="5934146" cy="229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29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38184-04A2-D167-D35C-B5FBD9B84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77B158-21A9-6EBD-2669-9A8C2B547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398"/>
            <a:ext cx="5376863" cy="580126"/>
          </a:xfrm>
        </p:spPr>
        <p:txBody>
          <a:bodyPr anchor="t">
            <a:normAutofit/>
          </a:bodyPr>
          <a:lstStyle/>
          <a:p>
            <a:r>
              <a:rPr lang="en-US" sz="4100" dirty="0"/>
              <a:t>Ticket Status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1C2ACF-A60E-9AFB-7B01-544D5D7E025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515938" y="2092325"/>
            <a:ext cx="5376862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200" b="1" dirty="0">
                <a:latin typeface="General Sans" pitchFamily="50" charset="0"/>
              </a:rPr>
              <a:t> There are 4 possible Status levels for Tickets:</a:t>
            </a:r>
          </a:p>
          <a:p>
            <a:pPr algn="just"/>
            <a:endParaRPr lang="en-GB" sz="1200" dirty="0">
              <a:latin typeface="General Sans" pitchFamily="50" charset="0"/>
            </a:endParaRPr>
          </a:p>
          <a:p>
            <a:pPr marL="342900" indent="-342900" algn="just">
              <a:buAutoNum type="arabicPeriod"/>
            </a:pPr>
            <a:r>
              <a:rPr lang="en-GB" sz="1200" b="1" dirty="0">
                <a:latin typeface="General Sans" pitchFamily="50" charset="0"/>
              </a:rPr>
              <a:t>Open</a:t>
            </a:r>
            <a:r>
              <a:rPr lang="en-GB" sz="1200" dirty="0">
                <a:latin typeface="General Sans" pitchFamily="50" charset="0"/>
              </a:rPr>
              <a:t> – Your Ticket has been raised successfully, and your housebuilder has been notified</a:t>
            </a:r>
          </a:p>
          <a:p>
            <a:pPr marL="342900" indent="-342900" algn="just">
              <a:buAutoNum type="arabicPeriod"/>
            </a:pPr>
            <a:endParaRPr lang="en-GB" sz="1200" dirty="0">
              <a:latin typeface="General Sans" pitchFamily="50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en-GB" sz="1200" b="1" dirty="0">
                <a:latin typeface="General Sans" pitchFamily="50" charset="0"/>
              </a:rPr>
              <a:t>Closed</a:t>
            </a:r>
            <a:r>
              <a:rPr lang="en-GB" sz="1200" dirty="0">
                <a:latin typeface="General Sans" pitchFamily="50" charset="0"/>
              </a:rPr>
              <a:t> – The Ticket has been resolved</a:t>
            </a:r>
          </a:p>
          <a:p>
            <a:pPr algn="just"/>
            <a:endParaRPr lang="en-GB" sz="1200" dirty="0">
              <a:latin typeface="General Sans" pitchFamily="50" charset="0"/>
            </a:endParaRPr>
          </a:p>
          <a:p>
            <a:pPr algn="just"/>
            <a:r>
              <a:rPr lang="en-GB" sz="1200" b="1" dirty="0">
                <a:latin typeface="General Sans" pitchFamily="50" charset="0"/>
              </a:rPr>
              <a:t>3.      In Progress </a:t>
            </a:r>
            <a:r>
              <a:rPr lang="en-GB" sz="1200" dirty="0">
                <a:latin typeface="General Sans" pitchFamily="50" charset="0"/>
              </a:rPr>
              <a:t>– Your housebuilder is working to resolve the defect</a:t>
            </a:r>
          </a:p>
          <a:p>
            <a:pPr marL="342900" indent="-342900" algn="just">
              <a:buFont typeface="+mj-lt"/>
              <a:buAutoNum type="arabicPeriod"/>
            </a:pPr>
            <a:endParaRPr lang="en-GB" sz="1200" dirty="0">
              <a:latin typeface="General Sans" pitchFamily="50" charset="0"/>
            </a:endParaRPr>
          </a:p>
          <a:p>
            <a:pPr algn="just"/>
            <a:r>
              <a:rPr lang="en-GB" sz="1200" b="1" dirty="0">
                <a:latin typeface="General Sans" pitchFamily="50" charset="0"/>
              </a:rPr>
              <a:t>4.     On Hold </a:t>
            </a:r>
            <a:r>
              <a:rPr lang="en-GB" sz="1200" dirty="0">
                <a:latin typeface="General Sans" pitchFamily="50" charset="0"/>
              </a:rPr>
              <a:t>– Your Ticket has been placed on hold. This could be for a number of reasons (e.g. a part requires manufacturing)</a:t>
            </a:r>
          </a:p>
          <a:p>
            <a:pPr marL="342900" indent="-342900" algn="just">
              <a:buFont typeface="+mj-lt"/>
              <a:buAutoNum type="arabicPeriod"/>
            </a:pPr>
            <a:endParaRPr lang="en-GB" sz="1200" dirty="0">
              <a:latin typeface="General Sans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AFDD35-780A-77C6-18F9-74AB72F30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0859" y="2092325"/>
            <a:ext cx="4465203" cy="337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96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9E29B-B0B2-620E-98E3-B6292A6E0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1FD2302-0792-6AC9-AAD9-A5B8516A8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299398"/>
            <a:ext cx="5376863" cy="580126"/>
          </a:xfrm>
        </p:spPr>
        <p:txBody>
          <a:bodyPr anchor="t">
            <a:normAutofit/>
          </a:bodyPr>
          <a:lstStyle/>
          <a:p>
            <a:r>
              <a:rPr lang="en-US" sz="4100" dirty="0"/>
              <a:t>Discussions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A7F4867-96CD-4165-A658-D5EF040F525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515938" y="2092325"/>
            <a:ext cx="5376862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General Sans" pitchFamily="50" charset="0"/>
              </a:rPr>
              <a:t>You may have a general enquiry about your new home. </a:t>
            </a:r>
          </a:p>
          <a:p>
            <a:pPr algn="just"/>
            <a:endParaRPr lang="en-US" sz="1200" dirty="0">
              <a:latin typeface="General Sans" pitchFamily="50" charset="0"/>
            </a:endParaRPr>
          </a:p>
          <a:p>
            <a:pPr algn="just"/>
            <a:r>
              <a:rPr lang="en-US" sz="1200" dirty="0">
                <a:latin typeface="General Sans" pitchFamily="50" charset="0"/>
              </a:rPr>
              <a:t>The quickest and simplest way to contact your housebuilder would be to raise a Discussion. </a:t>
            </a:r>
          </a:p>
          <a:p>
            <a:pPr algn="just"/>
            <a:endParaRPr lang="en-US" sz="1200" dirty="0">
              <a:latin typeface="General Sans" pitchFamily="50" charset="0"/>
            </a:endParaRPr>
          </a:p>
          <a:p>
            <a:pPr algn="just"/>
            <a:endParaRPr lang="en-US" sz="1200" dirty="0">
              <a:latin typeface="General Sans" pitchFamily="50" charset="0"/>
            </a:endParaRPr>
          </a:p>
          <a:p>
            <a:pPr algn="just"/>
            <a:endParaRPr lang="en-US" sz="1200" dirty="0">
              <a:latin typeface="General Sans" pitchFamily="50" charset="0"/>
            </a:endParaRPr>
          </a:p>
          <a:p>
            <a:pPr algn="just"/>
            <a:endParaRPr lang="en-US" sz="1400" dirty="0">
              <a:latin typeface="Rober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6900CE-7AB2-5177-EA00-6418B373B10B}"/>
              </a:ext>
            </a:extLst>
          </p:cNvPr>
          <p:cNvSpPr txBox="1"/>
          <p:nvPr/>
        </p:nvSpPr>
        <p:spPr>
          <a:xfrm>
            <a:off x="378068" y="3275111"/>
            <a:ext cx="2044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MonaSansCondensed-SemiBold"/>
                <a:ea typeface="Roboto Slab Light" pitchFamily="2" charset="0"/>
                <a:cs typeface="+mj-cs"/>
              </a:rPr>
              <a:t>How to create a Discussion:</a:t>
            </a:r>
            <a:endParaRPr lang="en-GB" sz="1600" dirty="0">
              <a:latin typeface="MonaSansCondensed-SemiBold"/>
              <a:ea typeface="Roboto Slab Light" pitchFamily="2" charset="0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4C7FB0-A08C-6714-12E3-4F841ED4F7B4}"/>
              </a:ext>
            </a:extLst>
          </p:cNvPr>
          <p:cNvSpPr/>
          <p:nvPr/>
        </p:nvSpPr>
        <p:spPr>
          <a:xfrm>
            <a:off x="378068" y="3582888"/>
            <a:ext cx="477132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en-GB" sz="1200" dirty="0">
                <a:latin typeface="General Sans" pitchFamily="50" charset="0"/>
              </a:rPr>
              <a:t>Title (e.g. Paint Query)</a:t>
            </a:r>
          </a:p>
          <a:p>
            <a:pPr marL="342900" indent="-342900" algn="just">
              <a:buFont typeface="+mj-lt"/>
              <a:buAutoNum type="arabicPeriod"/>
            </a:pPr>
            <a:endParaRPr lang="en-GB" sz="1200" dirty="0">
              <a:latin typeface="General Sans" pitchFamily="50" charset="0"/>
            </a:endParaRPr>
          </a:p>
          <a:p>
            <a:pPr marL="342900" indent="-342900" algn="just">
              <a:buAutoNum type="arabicPeriod"/>
            </a:pPr>
            <a:r>
              <a:rPr lang="en-GB" sz="1200" dirty="0">
                <a:latin typeface="General Sans" pitchFamily="50" charset="0"/>
              </a:rPr>
              <a:t>Detail (e.g. what is the colour of my living room paint?)</a:t>
            </a:r>
          </a:p>
          <a:p>
            <a:pPr marL="342900" indent="-342900" algn="just">
              <a:buFont typeface="+mj-lt"/>
              <a:buAutoNum type="arabicPeriod"/>
            </a:pPr>
            <a:endParaRPr lang="en-GB" sz="1200" dirty="0">
              <a:latin typeface="General Sans" pitchFamily="50" charset="0"/>
            </a:endParaRPr>
          </a:p>
          <a:p>
            <a:pPr marL="342900" indent="-342900" algn="just">
              <a:buAutoNum type="arabicPeriod"/>
            </a:pPr>
            <a:r>
              <a:rPr lang="en-GB" sz="1200" dirty="0">
                <a:latin typeface="General Sans" pitchFamily="50" charset="0"/>
              </a:rPr>
              <a:t>Add file (if applicable)</a:t>
            </a:r>
          </a:p>
          <a:p>
            <a:pPr marL="342900" indent="-342900" algn="just">
              <a:buFont typeface="+mj-lt"/>
              <a:buAutoNum type="arabicPeriod"/>
            </a:pPr>
            <a:endParaRPr lang="en-GB" sz="1200" dirty="0">
              <a:latin typeface="General Sans" pitchFamily="50" charset="0"/>
            </a:endParaRPr>
          </a:p>
          <a:p>
            <a:pPr marL="342900" indent="-342900" algn="just">
              <a:buAutoNum type="arabicPeriod"/>
            </a:pPr>
            <a:r>
              <a:rPr lang="en-GB" sz="1200" dirty="0">
                <a:latin typeface="General Sans" pitchFamily="50" charset="0"/>
              </a:rPr>
              <a:t>Submit</a:t>
            </a:r>
          </a:p>
          <a:p>
            <a:pPr algn="just"/>
            <a:endParaRPr lang="en-GB" sz="1200" dirty="0">
              <a:latin typeface="General Sans" pitchFamily="50" charset="0"/>
            </a:endParaRPr>
          </a:p>
          <a:p>
            <a:pPr algn="just"/>
            <a:r>
              <a:rPr lang="en-GB" sz="1200" dirty="0">
                <a:latin typeface="General Sans" pitchFamily="50" charset="0"/>
              </a:rPr>
              <a:t>Any responses from your housebuilder will sit under your original query. You will also be notified via email. </a:t>
            </a:r>
          </a:p>
          <a:p>
            <a:pPr algn="just"/>
            <a:endParaRPr lang="en-GB" sz="1200" dirty="0">
              <a:latin typeface="General Sans" pitchFamily="50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C7779D-3696-53B5-AE89-64F350408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851" y="1589461"/>
            <a:ext cx="5550153" cy="14668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45A6C8-89A9-F8B8-67E1-67A5C8F63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0063" y="3275111"/>
            <a:ext cx="4218689" cy="231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82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di Colours">
      <a:dk1>
        <a:srgbClr val="182F48"/>
      </a:dk1>
      <a:lt1>
        <a:srgbClr val="FFFAD6"/>
      </a:lt1>
      <a:dk2>
        <a:srgbClr val="0E3049"/>
      </a:dk2>
      <a:lt2>
        <a:srgbClr val="D3E9F9"/>
      </a:lt2>
      <a:accent1>
        <a:srgbClr val="712860"/>
      </a:accent1>
      <a:accent2>
        <a:srgbClr val="F1885B"/>
      </a:accent2>
      <a:accent3>
        <a:srgbClr val="A8B5F5"/>
      </a:accent3>
      <a:accent4>
        <a:srgbClr val="FFDE66"/>
      </a:accent4>
      <a:accent5>
        <a:srgbClr val="DFEEE2"/>
      </a:accent5>
      <a:accent6>
        <a:srgbClr val="325C60"/>
      </a:accent6>
      <a:hlink>
        <a:srgbClr val="0E3049"/>
      </a:hlink>
      <a:folHlink>
        <a:srgbClr val="0D314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unrise Powerpoint_template" id="{16B0D430-30BA-CB4B-8415-B78BA5971B01}" vid="{D41CE429-ECAF-314A-A4FB-8B78D753D7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f0d9160-6b93-41c6-8db2-153e0d7f7960}" enabled="0" method="" siteId="{5f0d9160-6b93-41c6-8db2-153e0d7f796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555</Words>
  <Application>Microsoft Office PowerPoint</Application>
  <PresentationFormat>Widescreen</PresentationFormat>
  <Paragraphs>89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General Sans</vt:lpstr>
      <vt:lpstr>Arial</vt:lpstr>
      <vt:lpstr>Aptos</vt:lpstr>
      <vt:lpstr>Robero</vt:lpstr>
      <vt:lpstr>Mona Sans Condensed SemiBold</vt:lpstr>
      <vt:lpstr>MonaSansCondensed-SemiBold</vt:lpstr>
      <vt:lpstr>Office Theme</vt:lpstr>
      <vt:lpstr>Resident User Guide</vt:lpstr>
      <vt:lpstr>CONTENTS</vt:lpstr>
      <vt:lpstr>Your Portal</vt:lpstr>
      <vt:lpstr>Overview</vt:lpstr>
      <vt:lpstr>What is a Ticket</vt:lpstr>
      <vt:lpstr>Creating a Ticket</vt:lpstr>
      <vt:lpstr>Overview</vt:lpstr>
      <vt:lpstr>Ticket Status</vt:lpstr>
      <vt:lpstr>Discussions</vt:lpstr>
      <vt:lpstr>If you need further assistance regarding a defect in your home, please email us at defects@codigroup.co.uk  For general enquiries, please email  East Developments - newbuild-aftercare@codigroup.co.uk  West Developments – newbuild-aftercarewest@codigroup.co.uk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Down</dc:creator>
  <cp:lastModifiedBy>Claire Edwards</cp:lastModifiedBy>
  <cp:revision>36</cp:revision>
  <dcterms:created xsi:type="dcterms:W3CDTF">2025-05-09T12:40:45Z</dcterms:created>
  <dcterms:modified xsi:type="dcterms:W3CDTF">2026-04-22T09:38:30Z</dcterms:modified>
</cp:coreProperties>
</file>