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86575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95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3ED8-2319-43FD-9492-0E7FD4BECCBA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4D09-6CD5-4D1F-84BC-E1D9A475D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796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3ED8-2319-43FD-9492-0E7FD4BECCBA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4D09-6CD5-4D1F-84BC-E1D9A475D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41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3ED8-2319-43FD-9492-0E7FD4BECCBA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4D09-6CD5-4D1F-84BC-E1D9A475D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175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3ED8-2319-43FD-9492-0E7FD4BECCBA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4D09-6CD5-4D1F-84BC-E1D9A475D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6798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3ED8-2319-43FD-9492-0E7FD4BECCBA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4D09-6CD5-4D1F-84BC-E1D9A475D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416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3ED8-2319-43FD-9492-0E7FD4BECCBA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4D09-6CD5-4D1F-84BC-E1D9A475D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854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3ED8-2319-43FD-9492-0E7FD4BECCBA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4D09-6CD5-4D1F-84BC-E1D9A475D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545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3ED8-2319-43FD-9492-0E7FD4BECCBA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4D09-6CD5-4D1F-84BC-E1D9A475D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110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3ED8-2319-43FD-9492-0E7FD4BECCBA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4D09-6CD5-4D1F-84BC-E1D9A475D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3833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3ED8-2319-43FD-9492-0E7FD4BECCBA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4D09-6CD5-4D1F-84BC-E1D9A475D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543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73ED8-2319-43FD-9492-0E7FD4BECCBA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24D09-6CD5-4D1F-84BC-E1D9A475D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0139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073ED8-2319-43FD-9492-0E7FD4BECCBA}" type="datetimeFigureOut">
              <a:rPr lang="en-GB" smtClean="0"/>
              <a:t>07/06/2026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24D09-6CD5-4D1F-84BC-E1D9A475DA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778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Process 6"/>
          <p:cNvSpPr/>
          <p:nvPr/>
        </p:nvSpPr>
        <p:spPr>
          <a:xfrm>
            <a:off x="4195702" y="1115239"/>
            <a:ext cx="360040" cy="216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lowchart: Process 9"/>
          <p:cNvSpPr/>
          <p:nvPr/>
        </p:nvSpPr>
        <p:spPr>
          <a:xfrm>
            <a:off x="3216939" y="1113077"/>
            <a:ext cx="360040" cy="216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lowchart: Process 14"/>
          <p:cNvSpPr/>
          <p:nvPr/>
        </p:nvSpPr>
        <p:spPr>
          <a:xfrm>
            <a:off x="3730844" y="1109011"/>
            <a:ext cx="360040" cy="216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lowchart: Process 21"/>
          <p:cNvSpPr/>
          <p:nvPr/>
        </p:nvSpPr>
        <p:spPr>
          <a:xfrm>
            <a:off x="4699652" y="1121051"/>
            <a:ext cx="360040" cy="216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lowchart: Process 22"/>
          <p:cNvSpPr/>
          <p:nvPr/>
        </p:nvSpPr>
        <p:spPr>
          <a:xfrm>
            <a:off x="6516216" y="807567"/>
            <a:ext cx="1440160" cy="965249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 smtClean="0"/>
              <a:t>SolaX</a:t>
            </a:r>
            <a:r>
              <a:rPr lang="en-GB" dirty="0" smtClean="0"/>
              <a:t> 2.5Kw </a:t>
            </a:r>
            <a:r>
              <a:rPr lang="en-GB" dirty="0"/>
              <a:t>I</a:t>
            </a:r>
            <a:r>
              <a:rPr lang="en-GB" dirty="0" smtClean="0"/>
              <a:t>nverter</a:t>
            </a:r>
            <a:endParaRPr lang="en-GB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7452320" y="807567"/>
            <a:ext cx="0" cy="611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stCxn id="15" idx="3"/>
            <a:endCxn id="22" idx="1"/>
          </p:cNvCxnSpPr>
          <p:nvPr/>
        </p:nvCxnSpPr>
        <p:spPr>
          <a:xfrm>
            <a:off x="4090884" y="1217023"/>
            <a:ext cx="608768" cy="12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160677" y="653678"/>
            <a:ext cx="17405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6</a:t>
            </a:r>
            <a:r>
              <a:rPr lang="en-GB" sz="1400" dirty="0" smtClean="0"/>
              <a:t>x </a:t>
            </a:r>
            <a:r>
              <a:rPr lang="en-GB" sz="1400" dirty="0" err="1" smtClean="0"/>
              <a:t>Longi</a:t>
            </a:r>
            <a:r>
              <a:rPr lang="en-GB" sz="1400" dirty="0" smtClean="0"/>
              <a:t> 435w </a:t>
            </a:r>
            <a:r>
              <a:rPr lang="en-GB" sz="1400" dirty="0" smtClean="0"/>
              <a:t>Panels</a:t>
            </a:r>
            <a:endParaRPr lang="en-GB" sz="1400" dirty="0"/>
          </a:p>
        </p:txBody>
      </p:sp>
      <p:sp>
        <p:nvSpPr>
          <p:cNvPr id="58" name="Rectangle 57"/>
          <p:cNvSpPr/>
          <p:nvPr/>
        </p:nvSpPr>
        <p:spPr>
          <a:xfrm>
            <a:off x="6836475" y="4095074"/>
            <a:ext cx="792088" cy="5040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/>
              <a:t>AC </a:t>
            </a:r>
            <a:r>
              <a:rPr lang="en-GB" sz="1400" dirty="0" smtClean="0"/>
              <a:t>Isolator</a:t>
            </a:r>
            <a:endParaRPr lang="en-GB" sz="1000" dirty="0"/>
          </a:p>
        </p:txBody>
      </p:sp>
      <p:sp>
        <p:nvSpPr>
          <p:cNvPr id="59" name="Rectangle 58"/>
          <p:cNvSpPr/>
          <p:nvPr/>
        </p:nvSpPr>
        <p:spPr>
          <a:xfrm>
            <a:off x="6516216" y="4797152"/>
            <a:ext cx="1440160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Consumer Unit</a:t>
            </a:r>
            <a:endParaRPr lang="en-GB" dirty="0"/>
          </a:p>
        </p:txBody>
      </p:sp>
      <p:sp>
        <p:nvSpPr>
          <p:cNvPr id="60" name="Rectangle 59"/>
          <p:cNvSpPr/>
          <p:nvPr/>
        </p:nvSpPr>
        <p:spPr>
          <a:xfrm>
            <a:off x="6840252" y="3356992"/>
            <a:ext cx="792088" cy="5400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/>
              <a:t>PV </a:t>
            </a:r>
            <a:r>
              <a:rPr lang="en-GB" sz="1000" dirty="0" smtClean="0"/>
              <a:t>generation meter</a:t>
            </a:r>
            <a:endParaRPr lang="en-GB" sz="1000" dirty="0"/>
          </a:p>
        </p:txBody>
      </p:sp>
      <p:sp>
        <p:nvSpPr>
          <p:cNvPr id="62" name="Flowchart: Process 61"/>
          <p:cNvSpPr/>
          <p:nvPr/>
        </p:nvSpPr>
        <p:spPr>
          <a:xfrm>
            <a:off x="4195702" y="4941168"/>
            <a:ext cx="893628" cy="72008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Import Meter</a:t>
            </a:r>
            <a:endParaRPr lang="en-GB" dirty="0"/>
          </a:p>
        </p:txBody>
      </p:sp>
      <p:sp>
        <p:nvSpPr>
          <p:cNvPr id="63" name="Flowchart: Process 62"/>
          <p:cNvSpPr/>
          <p:nvPr/>
        </p:nvSpPr>
        <p:spPr>
          <a:xfrm>
            <a:off x="2440782" y="4941168"/>
            <a:ext cx="893628" cy="72008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DNO Supply</a:t>
            </a:r>
            <a:endParaRPr lang="en-GB" dirty="0"/>
          </a:p>
        </p:txBody>
      </p:sp>
      <p:cxnSp>
        <p:nvCxnSpPr>
          <p:cNvPr id="67" name="Straight Connector 66"/>
          <p:cNvCxnSpPr>
            <a:stCxn id="63" idx="3"/>
            <a:endCxn id="62" idx="1"/>
          </p:cNvCxnSpPr>
          <p:nvPr/>
        </p:nvCxnSpPr>
        <p:spPr>
          <a:xfrm>
            <a:off x="3334410" y="5301208"/>
            <a:ext cx="8612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5089330" y="5301208"/>
            <a:ext cx="15709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stCxn id="23" idx="2"/>
            <a:endCxn id="58" idx="0"/>
          </p:cNvCxnSpPr>
          <p:nvPr/>
        </p:nvCxnSpPr>
        <p:spPr>
          <a:xfrm flipH="1">
            <a:off x="7232519" y="1772816"/>
            <a:ext cx="3777" cy="2322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58" idx="2"/>
            <a:endCxn id="60" idx="0"/>
          </p:cNvCxnSpPr>
          <p:nvPr/>
        </p:nvCxnSpPr>
        <p:spPr>
          <a:xfrm flipV="1">
            <a:off x="7232519" y="3356992"/>
            <a:ext cx="3777" cy="12421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stCxn id="60" idx="2"/>
            <a:endCxn id="59" idx="0"/>
          </p:cNvCxnSpPr>
          <p:nvPr/>
        </p:nvCxnSpPr>
        <p:spPr>
          <a:xfrm>
            <a:off x="7236296" y="3897052"/>
            <a:ext cx="0" cy="900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535406" y="2710661"/>
            <a:ext cx="28244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 smtClean="0"/>
              <a:t>Solar PV schematic diagram</a:t>
            </a:r>
          </a:p>
          <a:p>
            <a:pPr algn="ctr"/>
            <a:r>
              <a:rPr lang="en-GB" dirty="0" smtClean="0"/>
              <a:t>23-34 </a:t>
            </a:r>
            <a:r>
              <a:rPr lang="en-GB" dirty="0" err="1" smtClean="0"/>
              <a:t>Parc</a:t>
            </a:r>
            <a:r>
              <a:rPr lang="en-GB" dirty="0" smtClean="0"/>
              <a:t> </a:t>
            </a:r>
            <a:r>
              <a:rPr lang="en-GB" dirty="0" err="1" smtClean="0"/>
              <a:t>Brynygroes</a:t>
            </a:r>
            <a:endParaRPr lang="en-GB" dirty="0" smtClean="0"/>
          </a:p>
          <a:p>
            <a:pPr algn="ctr"/>
            <a:r>
              <a:rPr lang="en-GB" dirty="0" err="1" smtClean="0"/>
              <a:t>Ystradgynlais</a:t>
            </a:r>
            <a:endParaRPr lang="en-GB" dirty="0" smtClean="0"/>
          </a:p>
          <a:p>
            <a:pPr algn="ctr"/>
            <a:r>
              <a:rPr lang="en-GB" dirty="0" smtClean="0"/>
              <a:t>Powys</a:t>
            </a:r>
            <a:endParaRPr lang="en-GB" dirty="0"/>
          </a:p>
        </p:txBody>
      </p:sp>
      <p:sp>
        <p:nvSpPr>
          <p:cNvPr id="87" name="Flowchart: Process 86"/>
          <p:cNvSpPr/>
          <p:nvPr/>
        </p:nvSpPr>
        <p:spPr>
          <a:xfrm>
            <a:off x="5243273" y="1127037"/>
            <a:ext cx="360040" cy="216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/>
          <p:cNvCxnSpPr>
            <a:stCxn id="42" idx="3"/>
          </p:cNvCxnSpPr>
          <p:nvPr/>
        </p:nvCxnSpPr>
        <p:spPr>
          <a:xfrm flipV="1">
            <a:off x="3067616" y="1217023"/>
            <a:ext cx="3592616" cy="12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lowchart: Process 41"/>
          <p:cNvSpPr/>
          <p:nvPr/>
        </p:nvSpPr>
        <p:spPr>
          <a:xfrm>
            <a:off x="2707576" y="1121051"/>
            <a:ext cx="360040" cy="21602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6836475" y="1916832"/>
            <a:ext cx="792088" cy="5040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dirty="0" smtClean="0"/>
              <a:t>AC </a:t>
            </a:r>
            <a:r>
              <a:rPr lang="en-GB" sz="1400" dirty="0" smtClean="0"/>
              <a:t>Isolator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305543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7B669097D1EC45B3030563E2C64AA1" ma:contentTypeVersion="12" ma:contentTypeDescription="Create a new document." ma:contentTypeScope="" ma:versionID="496c916e0488d5edc7d963f2218fe4d9">
  <xsd:schema xmlns:xsd="http://www.w3.org/2001/XMLSchema" xmlns:xs="http://www.w3.org/2001/XMLSchema" xmlns:p="http://schemas.microsoft.com/office/2006/metadata/properties" xmlns:ns2="b971e9e0-21e3-4cf2-8f57-cd35635c6d82" xmlns:ns3="0abde17c-d883-4fb1-ae27-561690606d7e" targetNamespace="http://schemas.microsoft.com/office/2006/metadata/properties" ma:root="true" ma:fieldsID="7c8f213a6d93a7efcb6dec46a1c0e30f" ns2:_="" ns3:_="">
    <xsd:import namespace="b971e9e0-21e3-4cf2-8f57-cd35635c6d82"/>
    <xsd:import namespace="0abde17c-d883-4fb1-ae27-561690606d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71e9e0-21e3-4cf2-8f57-cd35635c6d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0946cc7-5f0c-4711-a34d-4ae1061defc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bde17c-d883-4fb1-ae27-561690606d7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ee8e432-1448-413f-b148-d91ba21df0c2}" ma:internalName="TaxCatchAll" ma:showField="CatchAllData" ma:web="0abde17c-d883-4fb1-ae27-561690606d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971e9e0-21e3-4cf2-8f57-cd35635c6d82">
      <Terms xmlns="http://schemas.microsoft.com/office/infopath/2007/PartnerControls"/>
    </lcf76f155ced4ddcb4097134ff3c332f>
    <TaxCatchAll xmlns="0abde17c-d883-4fb1-ae27-561690606d7e" xsi:nil="true"/>
  </documentManagement>
</p:properties>
</file>

<file path=customXml/itemProps1.xml><?xml version="1.0" encoding="utf-8"?>
<ds:datastoreItem xmlns:ds="http://schemas.openxmlformats.org/officeDocument/2006/customXml" ds:itemID="{135C080A-480F-48DE-BED7-0969ED456540}"/>
</file>

<file path=customXml/itemProps2.xml><?xml version="1.0" encoding="utf-8"?>
<ds:datastoreItem xmlns:ds="http://schemas.openxmlformats.org/officeDocument/2006/customXml" ds:itemID="{FC02A068-19A3-48F4-8BFF-29C3732D24A7}"/>
</file>

<file path=customXml/itemProps3.xml><?xml version="1.0" encoding="utf-8"?>
<ds:datastoreItem xmlns:ds="http://schemas.openxmlformats.org/officeDocument/2006/customXml" ds:itemID="{96512C4E-2D15-4412-B818-88A5959D4EDE}"/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29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Gareth</dc:creator>
  <cp:lastModifiedBy>Gareth</cp:lastModifiedBy>
  <cp:revision>8</cp:revision>
  <cp:lastPrinted>2025-05-08T10:28:07Z</cp:lastPrinted>
  <dcterms:created xsi:type="dcterms:W3CDTF">2022-04-05T10:00:18Z</dcterms:created>
  <dcterms:modified xsi:type="dcterms:W3CDTF">2026-06-07T15:23:35Z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0x0101009E7B669097D1EC45B3030563E2C64AA1</vt:lpwstr>
  </property>
</Properties>
</file>